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7"/>
  </p:notesMasterIdLst>
  <p:sldIdLst>
    <p:sldId id="256" r:id="rId2"/>
    <p:sldId id="279" r:id="rId3"/>
    <p:sldId id="302" r:id="rId4"/>
    <p:sldId id="301" r:id="rId5"/>
    <p:sldId id="297" r:id="rId6"/>
    <p:sldId id="282" r:id="rId7"/>
    <p:sldId id="264" r:id="rId8"/>
    <p:sldId id="299" r:id="rId9"/>
    <p:sldId id="284" r:id="rId10"/>
    <p:sldId id="287" r:id="rId11"/>
    <p:sldId id="329" r:id="rId12"/>
    <p:sldId id="321" r:id="rId13"/>
    <p:sldId id="333" r:id="rId14"/>
    <p:sldId id="292" r:id="rId15"/>
    <p:sldId id="295" r:id="rId16"/>
    <p:sldId id="293" r:id="rId17"/>
    <p:sldId id="294" r:id="rId18"/>
    <p:sldId id="332" r:id="rId19"/>
    <p:sldId id="298" r:id="rId20"/>
    <p:sldId id="317" r:id="rId21"/>
    <p:sldId id="327" r:id="rId22"/>
    <p:sldId id="328" r:id="rId23"/>
    <p:sldId id="334" r:id="rId24"/>
    <p:sldId id="331" r:id="rId25"/>
    <p:sldId id="33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orient="horz" pos="264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0C000"/>
    <a:srgbClr val="009E00"/>
    <a:srgbClr val="05FF05"/>
    <a:srgbClr val="66FF66"/>
    <a:srgbClr val="F78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B1041B-67BA-44A2-A23A-313827DD5ADE}" v="3" dt="2025-12-10T17:12:36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60" y="102"/>
      </p:cViewPr>
      <p:guideLst>
        <p:guide orient="horz" pos="2304"/>
        <p:guide orient="horz" pos="26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AE130-6FC5-4DF8-B5A1-06730D770C20}" type="datetimeFigureOut">
              <a:rPr lang="it-IT" smtClean="0"/>
              <a:t>10/12/2025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34C9-2AA9-400C-B934-80D11B386D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362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84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CF0BFDE-2CA7-41AA-B545-CA548249045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517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73A-118E-4D45-B374-4F952E4300EC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70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A87E-0917-4CEC-BB33-752344BBA1A9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0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4B77-BF87-4D56-ABC3-EC644A60F14D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06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19" y="273237"/>
            <a:ext cx="10971657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99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319" y="1604494"/>
            <a:ext cx="10971657" cy="397679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0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4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9DC3-7E86-4F38-92E5-0BF3408E0213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09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DC16-00CF-4DDB-8F02-A1D8A822A42B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1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A35-F523-4123-83CE-307A4BEA5246}" type="datetime1">
              <a:rPr lang="it-IT" smtClean="0"/>
              <a:t>10/12/2025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1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DCF6A-C1E2-47C4-824C-84541671D4A0}" type="datetime1">
              <a:rPr lang="it-IT" smtClean="0"/>
              <a:t>10/12/2025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35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68BB-21C2-4721-8C37-E898C721A8D7}" type="datetime1">
              <a:rPr lang="it-IT" smtClean="0"/>
              <a:t>10/12/2025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20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1529-94E9-4839-8331-09A9B400DC19}" type="datetime1">
              <a:rPr lang="it-IT" smtClean="0"/>
              <a:t>10/12/2025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46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B023-59C0-4223-9E4F-F47FC7E75F4C}" type="datetime1">
              <a:rPr lang="it-IT" smtClean="0"/>
              <a:t>10/12/2025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70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B8E3-C68A-4C7B-A92A-BE01A6B1ABF0}" type="datetime1">
              <a:rPr lang="it-IT" smtClean="0"/>
              <a:t>10/12/2025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26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607D-A8BD-41E9-85E9-585C8854045E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94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www.youtube.com/watch?v=UamA1FWjHMw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9.jpg"/><Relationship Id="rId7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2.jpg"/><Relationship Id="rId7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5.jpg"/><Relationship Id="rId7" Type="http://schemas.openxmlformats.org/officeDocument/2006/relationships/image" Target="../media/image3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5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48.png"/><Relationship Id="rId7" Type="http://schemas.openxmlformats.org/officeDocument/2006/relationships/image" Target="../media/image6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hyperlink" Target="https://www.youtube.com/watch?v=gXXOkhoki8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r="367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838200" y="2540000"/>
            <a:ext cx="821267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0835699" y="294700"/>
            <a:ext cx="1153100" cy="4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0" name="Picture 9" descr="canonj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2767391" cy="1397000"/>
          </a:xfrm>
          <a:prstGeom prst="rect">
            <a:avLst/>
          </a:prstGeom>
        </p:spPr>
      </p:pic>
      <p:pic>
        <p:nvPicPr>
          <p:cNvPr id="12" name="Picture 11" descr="iciq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2802" y="5451874"/>
            <a:ext cx="1219199" cy="1406127"/>
          </a:xfrm>
          <a:prstGeom prst="rect">
            <a:avLst/>
          </a:prstGeom>
        </p:spPr>
      </p:pic>
      <p:pic>
        <p:nvPicPr>
          <p:cNvPr id="13" name="Picture 12" descr="banner-iciq-chemistry-for-a-sustainable-future_2.jpg"/>
          <p:cNvPicPr>
            <a:picLocks noChangeAspect="1"/>
          </p:cNvPicPr>
          <p:nvPr/>
        </p:nvPicPr>
        <p:blipFill>
          <a:blip r:embed="rId5" cstate="print"/>
          <a:srcRect t="6244" r="49195" b="33407"/>
          <a:stretch>
            <a:fillRect/>
          </a:stretch>
        </p:blipFill>
        <p:spPr>
          <a:xfrm>
            <a:off x="3568338" y="2070100"/>
            <a:ext cx="5047343" cy="2717800"/>
          </a:xfrm>
          <a:prstGeom prst="ellipse">
            <a:avLst/>
          </a:prstGeom>
        </p:spPr>
      </p:pic>
      <p:pic>
        <p:nvPicPr>
          <p:cNvPr id="14" name="Picture 13" descr="global-strik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933" y="956733"/>
            <a:ext cx="1761067" cy="13208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 FOTOSÍNTESIS.  ¿Cómo se alimentan las plantas">
            <a:hlinkClick r:id="" action="ppaction://media"/>
            <a:extLst>
              <a:ext uri="{FF2B5EF4-FFF2-40B4-BE49-F238E27FC236}">
                <a16:creationId xmlns:a16="http://schemas.microsoft.com/office/drawing/2014/main" id="{D8B0FC87-9027-40E2-B057-8A3AE9FB65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36044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5" descr="fin.png">
            <a:extLst>
              <a:ext uri="{FF2B5EF4-FFF2-40B4-BE49-F238E27FC236}">
                <a16:creationId xmlns:a16="http://schemas.microsoft.com/office/drawing/2014/main" id="{36CC1351-2CBE-4030-92F6-66288AF1706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20301" y="5847895"/>
            <a:ext cx="1988852" cy="1087974"/>
          </a:xfrm>
          <a:prstGeom prst="rect">
            <a:avLst/>
          </a:prstGeom>
          <a:ln>
            <a:noFill/>
          </a:ln>
        </p:spPr>
      </p:pic>
      <p:sp>
        <p:nvSpPr>
          <p:cNvPr id="20" name="TextShape 4">
            <a:extLst>
              <a:ext uri="{FF2B5EF4-FFF2-40B4-BE49-F238E27FC236}">
                <a16:creationId xmlns:a16="http://schemas.microsoft.com/office/drawing/2014/main" id="{77713033-C2E3-432B-B0A0-DC7F2F5341A1}"/>
              </a:ext>
            </a:extLst>
          </p:cNvPr>
          <p:cNvSpPr txBox="1"/>
          <p:nvPr/>
        </p:nvSpPr>
        <p:spPr>
          <a:xfrm>
            <a:off x="6019042" y="6310184"/>
            <a:ext cx="2757939" cy="568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Catalizador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21" name="TextShape 5">
            <a:extLst>
              <a:ext uri="{FF2B5EF4-FFF2-40B4-BE49-F238E27FC236}">
                <a16:creationId xmlns:a16="http://schemas.microsoft.com/office/drawing/2014/main" id="{BE403EC1-1E79-4C90-B1CD-503CAA384AA8}"/>
              </a:ext>
            </a:extLst>
          </p:cNvPr>
          <p:cNvSpPr txBox="1"/>
          <p:nvPr/>
        </p:nvSpPr>
        <p:spPr>
          <a:xfrm>
            <a:off x="1058341" y="4675094"/>
            <a:ext cx="2757939" cy="1225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Energía renovable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FB364D79-FF42-462A-9AB3-DBA259F01E05}"/>
              </a:ext>
            </a:extLst>
          </p:cNvPr>
          <p:cNvSpPr/>
          <p:nvPr/>
        </p:nvSpPr>
        <p:spPr>
          <a:xfrm>
            <a:off x="1617828" y="2512654"/>
            <a:ext cx="1448100" cy="735088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Shape 9">
            <a:extLst>
              <a:ext uri="{FF2B5EF4-FFF2-40B4-BE49-F238E27FC236}">
                <a16:creationId xmlns:a16="http://schemas.microsoft.com/office/drawing/2014/main" id="{2CB8F31B-3294-4D59-B4E5-DFEB37F0ACA5}"/>
              </a:ext>
            </a:extLst>
          </p:cNvPr>
          <p:cNvSpPr txBox="1"/>
          <p:nvPr/>
        </p:nvSpPr>
        <p:spPr>
          <a:xfrm>
            <a:off x="1768264" y="3103215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Agua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25" name="Flecha: curvada hacia la derecha 24">
            <a:extLst>
              <a:ext uri="{FF2B5EF4-FFF2-40B4-BE49-F238E27FC236}">
                <a16:creationId xmlns:a16="http://schemas.microsoft.com/office/drawing/2014/main" id="{87463CF9-4096-49A9-9FAE-E188D30190EE}"/>
              </a:ext>
            </a:extLst>
          </p:cNvPr>
          <p:cNvSpPr/>
          <p:nvPr/>
        </p:nvSpPr>
        <p:spPr>
          <a:xfrm>
            <a:off x="3783633" y="1555709"/>
            <a:ext cx="663343" cy="4863477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>
              <a:solidFill>
                <a:schemeClr val="tx1"/>
              </a:solidFill>
            </a:endParaRPr>
          </a:p>
        </p:txBody>
      </p:sp>
      <p:sp>
        <p:nvSpPr>
          <p:cNvPr id="26" name="Flecha: curvada hacia la derecha 25">
            <a:extLst>
              <a:ext uri="{FF2B5EF4-FFF2-40B4-BE49-F238E27FC236}">
                <a16:creationId xmlns:a16="http://schemas.microsoft.com/office/drawing/2014/main" id="{A57940FE-49CD-40C9-A8CE-6B971C04022B}"/>
              </a:ext>
            </a:extLst>
          </p:cNvPr>
          <p:cNvSpPr/>
          <p:nvPr/>
        </p:nvSpPr>
        <p:spPr>
          <a:xfrm rot="10800000">
            <a:off x="8335134" y="1538578"/>
            <a:ext cx="663343" cy="4863477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>
              <a:solidFill>
                <a:schemeClr val="tx1"/>
              </a:solidFill>
            </a:endParaRPr>
          </a:p>
        </p:txBody>
      </p:sp>
      <p:sp>
        <p:nvSpPr>
          <p:cNvPr id="27" name="TextShape 9">
            <a:extLst>
              <a:ext uri="{FF2B5EF4-FFF2-40B4-BE49-F238E27FC236}">
                <a16:creationId xmlns:a16="http://schemas.microsoft.com/office/drawing/2014/main" id="{32B62FEC-795D-4D21-9157-237379BF25C2}"/>
              </a:ext>
            </a:extLst>
          </p:cNvPr>
          <p:cNvSpPr txBox="1"/>
          <p:nvPr/>
        </p:nvSpPr>
        <p:spPr>
          <a:xfrm>
            <a:off x="2962942" y="1670650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90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</a:t>
            </a:r>
            <a:r>
              <a:rPr lang="es-ES" sz="2902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endParaRPr lang="en-US" sz="399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8" name="Imagen 2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3CE47A8-2049-4C36-BD0D-2B67ADDE0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02" y="1732055"/>
            <a:ext cx="1455122" cy="574390"/>
          </a:xfrm>
          <a:prstGeom prst="rect">
            <a:avLst/>
          </a:prstGeom>
        </p:spPr>
      </p:pic>
      <p:pic>
        <p:nvPicPr>
          <p:cNvPr id="29" name="Imagen 2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4928BB5-6C9F-4505-B66D-23A38F1A39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8880410" y="2523046"/>
            <a:ext cx="1666227" cy="1586316"/>
          </a:xfrm>
          <a:prstGeom prst="rect">
            <a:avLst/>
          </a:prstGeom>
        </p:spPr>
      </p:pic>
      <p:pic>
        <p:nvPicPr>
          <p:cNvPr id="30" name="Imagen 2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5EA21E2-28CD-4426-8A15-C4F9671FD8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t="29044" r="35660" b="28094"/>
          <a:stretch/>
        </p:blipFill>
        <p:spPr>
          <a:xfrm>
            <a:off x="8817062" y="3954226"/>
            <a:ext cx="1995718" cy="1586315"/>
          </a:xfrm>
          <a:prstGeom prst="rect">
            <a:avLst/>
          </a:prstGeom>
        </p:spPr>
      </p:pic>
      <p:pic>
        <p:nvPicPr>
          <p:cNvPr id="31" name="Imagen 30" descr="Logotipo&#10;&#10;Descripción generada automáticamente">
            <a:extLst>
              <a:ext uri="{FF2B5EF4-FFF2-40B4-BE49-F238E27FC236}">
                <a16:creationId xmlns:a16="http://schemas.microsoft.com/office/drawing/2014/main" id="{9F9524B0-2BBF-421E-B3CF-424BFCB69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90" y="3733797"/>
            <a:ext cx="1418952" cy="1190589"/>
          </a:xfrm>
          <a:prstGeom prst="rect">
            <a:avLst/>
          </a:prstGeom>
        </p:spPr>
      </p:pic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22AF33FC-3F96-4D7D-9290-BD6A5759E7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5897" r="10391" b="5641"/>
          <a:stretch/>
        </p:blipFill>
        <p:spPr>
          <a:xfrm>
            <a:off x="5875740" y="999424"/>
            <a:ext cx="1236183" cy="1331732"/>
          </a:xfrm>
          <a:prstGeom prst="rect">
            <a:avLst/>
          </a:prstGeom>
        </p:spPr>
      </p:pic>
      <p:pic>
        <p:nvPicPr>
          <p:cNvPr id="33" name="Imagen 32" descr="Una botella de plástico&#10;&#10;Descripción generada automáticamente con confianza baja">
            <a:extLst>
              <a:ext uri="{FF2B5EF4-FFF2-40B4-BE49-F238E27FC236}">
                <a16:creationId xmlns:a16="http://schemas.microsoft.com/office/drawing/2014/main" id="{E882D976-806C-4242-93B7-ACD4D6626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7054" y="999846"/>
            <a:ext cx="749791" cy="1499581"/>
          </a:xfrm>
          <a:prstGeom prst="rect">
            <a:avLst/>
          </a:prstGeom>
        </p:spPr>
      </p:pic>
      <p:pic>
        <p:nvPicPr>
          <p:cNvPr id="34" name="Imagen 33" descr="Dibujo de video juego&#10;&#10;Descripción generada automáticamente con confianza baja">
            <a:extLst>
              <a:ext uri="{FF2B5EF4-FFF2-40B4-BE49-F238E27FC236}">
                <a16:creationId xmlns:a16="http://schemas.microsoft.com/office/drawing/2014/main" id="{4657BE61-3D18-4436-88A6-6763E8B57E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467" t="40441" r="48033"/>
          <a:stretch/>
        </p:blipFill>
        <p:spPr>
          <a:xfrm>
            <a:off x="7280463" y="982294"/>
            <a:ext cx="735332" cy="1499582"/>
          </a:xfrm>
          <a:prstGeom prst="rect">
            <a:avLst/>
          </a:prstGeom>
        </p:spPr>
      </p:pic>
      <p:sp>
        <p:nvSpPr>
          <p:cNvPr id="37" name="TextShape 1">
            <a:extLst>
              <a:ext uri="{FF2B5EF4-FFF2-40B4-BE49-F238E27FC236}">
                <a16:creationId xmlns:a16="http://schemas.microsoft.com/office/drawing/2014/main" id="{BAEC0785-3CBA-464B-A094-239C880B51E7}"/>
              </a:ext>
            </a:extLst>
          </p:cNvPr>
          <p:cNvSpPr txBox="1"/>
          <p:nvPr/>
        </p:nvSpPr>
        <p:spPr>
          <a:xfrm>
            <a:off x="0" y="0"/>
            <a:ext cx="12192000" cy="8700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5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" panose="02060603020205020403" pitchFamily="18" charset="0"/>
              </a:rPr>
              <a:t>Almacenamiento de energía</a:t>
            </a:r>
            <a:endParaRPr lang="en-US" sz="5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 animBg="1"/>
      <p:bldP spid="26" grpId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RLDS LARGEST SCIENCE EXPLOSION WORLD RECORD ELEPHANTS TOOTHPASTE EXPERIMENT">
            <a:hlinkClick r:id="" action="ppaction://media"/>
            <a:extLst>
              <a:ext uri="{FF2B5EF4-FFF2-40B4-BE49-F238E27FC236}">
                <a16:creationId xmlns:a16="http://schemas.microsoft.com/office/drawing/2014/main" id="{82953D34-F3EF-48EA-AB6B-5CC3119A6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85"/>
            <a:ext cx="12192000" cy="6857998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5EB4439-7DB6-47B6-86EE-61952D45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6324"/>
            <a:ext cx="5275137" cy="114472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ECAB96-737D-4979-8126-90824C9969E5}"/>
              </a:ext>
            </a:extLst>
          </p:cNvPr>
          <p:cNvSpPr txBox="1"/>
          <p:nvPr/>
        </p:nvSpPr>
        <p:spPr>
          <a:xfrm>
            <a:off x="6528485" y="2705412"/>
            <a:ext cx="405415" cy="485005"/>
          </a:xfrm>
          <a:prstGeom prst="roundRect">
            <a:avLst>
              <a:gd name="adj" fmla="val 252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176" dirty="0">
                <a:solidFill>
                  <a:schemeClr val="bg1"/>
                </a:solidFill>
              </a:rPr>
              <a:t>I</a:t>
            </a:r>
            <a:r>
              <a:rPr lang="en-US" sz="2176" baseline="30000" dirty="0">
                <a:solidFill>
                  <a:schemeClr val="bg1"/>
                </a:solidFill>
              </a:rPr>
              <a:t>–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27D355-58FF-4A6D-8A58-6EF79F33C02D}"/>
              </a:ext>
            </a:extLst>
          </p:cNvPr>
          <p:cNvSpPr txBox="1"/>
          <p:nvPr/>
        </p:nvSpPr>
        <p:spPr>
          <a:xfrm>
            <a:off x="5419064" y="3836230"/>
            <a:ext cx="802015" cy="497399"/>
          </a:xfrm>
          <a:prstGeom prst="roundRect">
            <a:avLst>
              <a:gd name="adj" fmla="val 2529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176" dirty="0">
                <a:solidFill>
                  <a:schemeClr val="bg1"/>
                </a:solidFill>
              </a:rPr>
              <a:t>H</a:t>
            </a:r>
            <a:r>
              <a:rPr lang="en-US" sz="2176" baseline="-25000" dirty="0">
                <a:solidFill>
                  <a:schemeClr val="bg1"/>
                </a:solidFill>
              </a:rPr>
              <a:t>2</a:t>
            </a:r>
            <a:r>
              <a:rPr lang="en-US" sz="2176" dirty="0">
                <a:solidFill>
                  <a:schemeClr val="bg1"/>
                </a:solidFill>
              </a:rPr>
              <a:t>O</a:t>
            </a:r>
            <a:r>
              <a:rPr lang="en-US" sz="2176" baseline="-25000" dirty="0">
                <a:solidFill>
                  <a:schemeClr val="bg1"/>
                </a:solidFill>
              </a:rPr>
              <a:t>2</a:t>
            </a:r>
            <a:endParaRPr lang="en-US" sz="2176" baseline="30000" dirty="0">
              <a:solidFill>
                <a:schemeClr val="bg1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29EBBF4-F14D-4138-9D67-98541FD34DCE}"/>
              </a:ext>
            </a:extLst>
          </p:cNvPr>
          <p:cNvSpPr/>
          <p:nvPr/>
        </p:nvSpPr>
        <p:spPr>
          <a:xfrm>
            <a:off x="1381964" y="807783"/>
            <a:ext cx="667950" cy="66159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6BFD1D-EB70-40E5-A5F4-310330C17660}"/>
              </a:ext>
            </a:extLst>
          </p:cNvPr>
          <p:cNvSpPr txBox="1"/>
          <p:nvPr/>
        </p:nvSpPr>
        <p:spPr>
          <a:xfrm>
            <a:off x="7066870" y="2775617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Rockwell Light" panose="02040303020102020203" pitchFamily="18" charset="0"/>
              </a:rPr>
              <a:t>Catalizador</a:t>
            </a:r>
            <a:endParaRPr lang="en-US" sz="2400" dirty="0">
              <a:solidFill>
                <a:srgbClr val="FF0000"/>
              </a:solidFill>
              <a:latin typeface="Rockwell Light" panose="02040303020102020203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EA08B3-3C5A-4742-BDBA-47687FF417D8}"/>
              </a:ext>
            </a:extLst>
          </p:cNvPr>
          <p:cNvSpPr txBox="1"/>
          <p:nvPr/>
        </p:nvSpPr>
        <p:spPr>
          <a:xfrm>
            <a:off x="1526879" y="6375247"/>
            <a:ext cx="7163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ckwell Light" panose="02040303020102020203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https://www.youtube.com/watch?v=UamA1FWjHMw</a:t>
            </a:r>
            <a:endParaRPr lang="en-US" sz="2400" dirty="0">
              <a:solidFill>
                <a:schemeClr val="bg1"/>
              </a:solidFill>
              <a:latin typeface="Rockwell Light" panose="02040303020102020203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7BAAE-B3CF-4595-9598-8D9D852DBADA}"/>
              </a:ext>
            </a:extLst>
          </p:cNvPr>
          <p:cNvSpPr txBox="1"/>
          <p:nvPr/>
        </p:nvSpPr>
        <p:spPr>
          <a:xfrm>
            <a:off x="149713" y="1855864"/>
            <a:ext cx="131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Rockwell Light" panose="02040303020102020203" pitchFamily="18" charset="0"/>
              </a:rPr>
              <a:t>Reactivo</a:t>
            </a:r>
            <a:endParaRPr lang="en-US" sz="2400" dirty="0">
              <a:solidFill>
                <a:srgbClr val="FF0000"/>
              </a:solidFill>
              <a:latin typeface="Rockwell Light" panose="02040303020102020203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7C2B15-1F79-4D76-B841-357461D0E43B}"/>
              </a:ext>
            </a:extLst>
          </p:cNvPr>
          <p:cNvSpPr txBox="1"/>
          <p:nvPr/>
        </p:nvSpPr>
        <p:spPr>
          <a:xfrm>
            <a:off x="2336867" y="1864177"/>
            <a:ext cx="1384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Rockwell Light" panose="02040303020102020203" pitchFamily="18" charset="0"/>
              </a:rPr>
              <a:t>Producto</a:t>
            </a:r>
            <a:endParaRPr lang="en-US" sz="2400" dirty="0">
              <a:solidFill>
                <a:srgbClr val="FF0000"/>
              </a:solidFill>
              <a:latin typeface="Rockwell Light" panose="02040303020102020203" pitchFamily="18" charset="0"/>
            </a:endParaRP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AC2A94F2-2859-41BE-877F-682D0AE3A9CF}"/>
              </a:ext>
            </a:extLst>
          </p:cNvPr>
          <p:cNvSpPr txBox="1"/>
          <p:nvPr/>
        </p:nvSpPr>
        <p:spPr>
          <a:xfrm>
            <a:off x="0" y="0"/>
            <a:ext cx="12191999" cy="6528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54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Rockwell" panose="02060603020205020403" pitchFamily="18" charset="0"/>
              </a:rPr>
              <a:t>Pasta de dientes para elefantes</a:t>
            </a:r>
            <a:endParaRPr lang="en-US" sz="54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5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>
            <a:extLst>
              <a:ext uri="{FF2B5EF4-FFF2-40B4-BE49-F238E27FC236}">
                <a16:creationId xmlns:a16="http://schemas.microsoft.com/office/drawing/2014/main" id="{E339C042-7C2D-4D53-9F90-E3BB3845F0BF}"/>
              </a:ext>
            </a:extLst>
          </p:cNvPr>
          <p:cNvSpPr txBox="1">
            <a:spLocks/>
          </p:cNvSpPr>
          <p:nvPr/>
        </p:nvSpPr>
        <p:spPr>
          <a:xfrm>
            <a:off x="0" y="2560320"/>
            <a:ext cx="12192000" cy="173620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2"/>
              </a:buClr>
              <a:buSzPct val="36666"/>
            </a:pPr>
            <a:r>
              <a:rPr lang="es-ES" sz="5400" b="1" dirty="0">
                <a:latin typeface="Rockwell" panose="02060603020205020403" pitchFamily="18" charset="0"/>
              </a:rPr>
              <a:t>¿Cómo os convencen de hacer algo que no queréis hacer?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2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126732A-91F6-4AEA-ABB3-81C141E80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833" y="3130"/>
            <a:ext cx="2886781" cy="2637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719AF3-0F0F-4351-A768-61324D54A5D7}"/>
              </a:ext>
            </a:extLst>
          </p:cNvPr>
          <p:cNvSpPr txBox="1"/>
          <p:nvPr/>
        </p:nvSpPr>
        <p:spPr>
          <a:xfrm>
            <a:off x="5652867" y="2598003"/>
            <a:ext cx="655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 Light" panose="02040303020102020203" pitchFamily="18" charset="0"/>
              </a:rPr>
              <a:t>Metano</a:t>
            </a:r>
            <a:endParaRPr lang="it-IT" dirty="0">
              <a:latin typeface="Rockwell Light" panose="02040303020102020203" pitchFamily="18" charset="0"/>
            </a:endParaRPr>
          </a:p>
        </p:txBody>
      </p:sp>
      <p:pic>
        <p:nvPicPr>
          <p:cNvPr id="8" name="Immagine 7" descr="Immagine che contiene stufa, elettrodomestico, apparecchio, sedendo&#10;&#10;Descrizione generata con affidabilità molto elevata">
            <a:extLst>
              <a:ext uri="{FF2B5EF4-FFF2-40B4-BE49-F238E27FC236}">
                <a16:creationId xmlns:a16="http://schemas.microsoft.com/office/drawing/2014/main" id="{F2A9B5F4-C31F-4669-B054-4BB253E7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24" y="3614529"/>
            <a:ext cx="5334000" cy="22766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A7718-94ED-47F0-9215-EDE3FC244E1C}"/>
              </a:ext>
            </a:extLst>
          </p:cNvPr>
          <p:cNvSpPr txBox="1"/>
          <p:nvPr/>
        </p:nvSpPr>
        <p:spPr>
          <a:xfrm>
            <a:off x="5652867" y="6051878"/>
            <a:ext cx="655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 Light" panose="02040303020102020203" pitchFamily="18" charset="0"/>
              </a:rPr>
              <a:t>para </a:t>
            </a:r>
            <a:r>
              <a:rPr lang="it-IT" sz="4800" dirty="0" err="1">
                <a:latin typeface="Rockwell Light" panose="02040303020102020203" pitchFamily="18" charset="0"/>
              </a:rPr>
              <a:t>cocinar</a:t>
            </a:r>
            <a:endParaRPr lang="it-IT" dirty="0">
              <a:latin typeface="Rockwell Light" panose="02040303020102020203" pitchFamily="18" charset="0"/>
            </a:endParaRPr>
          </a:p>
        </p:txBody>
      </p:sp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FA61EC6E-F479-4FB2-949F-48D58E6D0DC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134451" y="2944902"/>
            <a:ext cx="1988852" cy="1087974"/>
          </a:xfrm>
          <a:prstGeom prst="rect">
            <a:avLst/>
          </a:prstGeom>
          <a:ln>
            <a:noFill/>
          </a:ln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C9DBCA1E-A2DE-4017-A2D8-7A3427393658}"/>
              </a:ext>
            </a:extLst>
          </p:cNvPr>
          <p:cNvSpPr txBox="1"/>
          <p:nvPr/>
        </p:nvSpPr>
        <p:spPr>
          <a:xfrm>
            <a:off x="2794673" y="2408129"/>
            <a:ext cx="2757939" cy="568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Catalizador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2" name="TextShape 5">
            <a:extLst>
              <a:ext uri="{FF2B5EF4-FFF2-40B4-BE49-F238E27FC236}">
                <a16:creationId xmlns:a16="http://schemas.microsoft.com/office/drawing/2014/main" id="{C1ABBF12-3845-4AAF-A9C2-C3F586E1BEB6}"/>
              </a:ext>
            </a:extLst>
          </p:cNvPr>
          <p:cNvSpPr txBox="1"/>
          <p:nvPr/>
        </p:nvSpPr>
        <p:spPr>
          <a:xfrm>
            <a:off x="-202970" y="4278854"/>
            <a:ext cx="2757939" cy="1225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Energía renovable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F46A527D-32E8-437D-8973-F07DE327556C}"/>
              </a:ext>
            </a:extLst>
          </p:cNvPr>
          <p:cNvSpPr/>
          <p:nvPr/>
        </p:nvSpPr>
        <p:spPr>
          <a:xfrm>
            <a:off x="356517" y="2116414"/>
            <a:ext cx="1448100" cy="735088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Shape 9">
            <a:extLst>
              <a:ext uri="{FF2B5EF4-FFF2-40B4-BE49-F238E27FC236}">
                <a16:creationId xmlns:a16="http://schemas.microsoft.com/office/drawing/2014/main" id="{2DFCC105-8BF2-4959-BEC3-36E5CA9A3825}"/>
              </a:ext>
            </a:extLst>
          </p:cNvPr>
          <p:cNvSpPr txBox="1"/>
          <p:nvPr/>
        </p:nvSpPr>
        <p:spPr>
          <a:xfrm>
            <a:off x="506953" y="2706975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Agua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5" name="TextShape 9">
            <a:extLst>
              <a:ext uri="{FF2B5EF4-FFF2-40B4-BE49-F238E27FC236}">
                <a16:creationId xmlns:a16="http://schemas.microsoft.com/office/drawing/2014/main" id="{1C7DD219-D017-4817-991E-D1CBAF40E36A}"/>
              </a:ext>
            </a:extLst>
          </p:cNvPr>
          <p:cNvSpPr txBox="1"/>
          <p:nvPr/>
        </p:nvSpPr>
        <p:spPr>
          <a:xfrm>
            <a:off x="1701631" y="1274410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90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</a:t>
            </a:r>
            <a:r>
              <a:rPr lang="es-ES" sz="2902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endParaRPr lang="en-US" sz="399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6" name="Imagen 15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E8E27364-FCE7-4ED2-B73C-4AF8CD67C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1" y="1335815"/>
            <a:ext cx="1455122" cy="574390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F185E9B6-92C6-494D-9A04-63B75CE8F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9" y="3337557"/>
            <a:ext cx="1418952" cy="11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690BE014-162B-4B4A-84F7-90A9D6441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79" y="0"/>
            <a:ext cx="2230946" cy="2425148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2F58EE4-EAB0-4E8F-BD27-1CB7D936BAF8}"/>
              </a:ext>
            </a:extLst>
          </p:cNvPr>
          <p:cNvSpPr/>
          <p:nvPr/>
        </p:nvSpPr>
        <p:spPr>
          <a:xfrm>
            <a:off x="5638090" y="2540291"/>
            <a:ext cx="6553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dirty="0" err="1">
                <a:latin typeface="Rockwell Light" panose="02040303020102020203" pitchFamily="18" charset="0"/>
              </a:rPr>
              <a:t>Ácido</a:t>
            </a:r>
            <a:r>
              <a:rPr lang="it-IT" sz="4400" dirty="0">
                <a:latin typeface="Rockwell Light" panose="02040303020102020203" pitchFamily="18" charset="0"/>
              </a:rPr>
              <a:t> </a:t>
            </a:r>
            <a:r>
              <a:rPr lang="it-IT" sz="4400" dirty="0" err="1">
                <a:latin typeface="Rockwell Light" panose="02040303020102020203" pitchFamily="18" charset="0"/>
              </a:rPr>
              <a:t>fórmico</a:t>
            </a:r>
            <a:endParaRPr lang="it-IT" sz="4400" dirty="0">
              <a:latin typeface="Rockwell Light" panose="02040303020102020203" pitchFamily="18" charset="0"/>
            </a:endParaRPr>
          </a:p>
        </p:txBody>
      </p:sp>
      <p:pic>
        <p:nvPicPr>
          <p:cNvPr id="4" name="Immagine 3" descr="Immagine che contiene interni, cibo, pepe&#10;&#10;Descrizione generata con affidabilità elevata">
            <a:extLst>
              <a:ext uri="{FF2B5EF4-FFF2-40B4-BE49-F238E27FC236}">
                <a16:creationId xmlns:a16="http://schemas.microsoft.com/office/drawing/2014/main" id="{A3CCBF07-EF85-47B8-9871-5D4F6FBD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50" y="3394554"/>
            <a:ext cx="5943404" cy="267580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7660AA-B76C-43FB-BDE7-1771ACA0D1AD}"/>
              </a:ext>
            </a:extLst>
          </p:cNvPr>
          <p:cNvSpPr txBox="1"/>
          <p:nvPr/>
        </p:nvSpPr>
        <p:spPr>
          <a:xfrm>
            <a:off x="5638090" y="6027003"/>
            <a:ext cx="657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 Light" panose="02040303020102020203" pitchFamily="18" charset="0"/>
              </a:rPr>
              <a:t>tintura de </a:t>
            </a:r>
            <a:r>
              <a:rPr lang="it-IT" sz="4800" dirty="0" err="1">
                <a:latin typeface="Rockwell Light" panose="02040303020102020203" pitchFamily="18" charset="0"/>
              </a:rPr>
              <a:t>ropa</a:t>
            </a:r>
            <a:endParaRPr lang="it-IT" dirty="0">
              <a:latin typeface="Rockwell Light" panose="02040303020102020203" pitchFamily="18" charset="0"/>
            </a:endParaRPr>
          </a:p>
        </p:txBody>
      </p:sp>
      <p:pic>
        <p:nvPicPr>
          <p:cNvPr id="8" name="Picture 15" descr="fin.png">
            <a:extLst>
              <a:ext uri="{FF2B5EF4-FFF2-40B4-BE49-F238E27FC236}">
                <a16:creationId xmlns:a16="http://schemas.microsoft.com/office/drawing/2014/main" id="{9970AA23-5BEB-4FC7-9CCB-7E85E27021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134451" y="2944902"/>
            <a:ext cx="1988852" cy="1087974"/>
          </a:xfrm>
          <a:prstGeom prst="rect">
            <a:avLst/>
          </a:prstGeom>
          <a:ln>
            <a:noFill/>
          </a:ln>
        </p:spPr>
      </p:pic>
      <p:sp>
        <p:nvSpPr>
          <p:cNvPr id="9" name="TextShape 4">
            <a:extLst>
              <a:ext uri="{FF2B5EF4-FFF2-40B4-BE49-F238E27FC236}">
                <a16:creationId xmlns:a16="http://schemas.microsoft.com/office/drawing/2014/main" id="{FA2A2F7F-9268-4245-BFDA-19532379D73D}"/>
              </a:ext>
            </a:extLst>
          </p:cNvPr>
          <p:cNvSpPr txBox="1"/>
          <p:nvPr/>
        </p:nvSpPr>
        <p:spPr>
          <a:xfrm>
            <a:off x="2794673" y="2408129"/>
            <a:ext cx="2757939" cy="568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Catalizador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0" name="TextShape 5">
            <a:extLst>
              <a:ext uri="{FF2B5EF4-FFF2-40B4-BE49-F238E27FC236}">
                <a16:creationId xmlns:a16="http://schemas.microsoft.com/office/drawing/2014/main" id="{72FF5BF9-FF7A-4FD9-9482-21332BE14A82}"/>
              </a:ext>
            </a:extLst>
          </p:cNvPr>
          <p:cNvSpPr txBox="1"/>
          <p:nvPr/>
        </p:nvSpPr>
        <p:spPr>
          <a:xfrm>
            <a:off x="-202970" y="4278854"/>
            <a:ext cx="2757939" cy="1225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Energía renovable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FFE6733E-F73D-49A5-BC8D-4852CB9C8430}"/>
              </a:ext>
            </a:extLst>
          </p:cNvPr>
          <p:cNvSpPr/>
          <p:nvPr/>
        </p:nvSpPr>
        <p:spPr>
          <a:xfrm>
            <a:off x="356517" y="2116414"/>
            <a:ext cx="1448100" cy="735088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Shape 9">
            <a:extLst>
              <a:ext uri="{FF2B5EF4-FFF2-40B4-BE49-F238E27FC236}">
                <a16:creationId xmlns:a16="http://schemas.microsoft.com/office/drawing/2014/main" id="{36392C0E-1F78-4A12-B040-A947FCEE6812}"/>
              </a:ext>
            </a:extLst>
          </p:cNvPr>
          <p:cNvSpPr txBox="1"/>
          <p:nvPr/>
        </p:nvSpPr>
        <p:spPr>
          <a:xfrm>
            <a:off x="506953" y="2706975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Agua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3" name="TextShape 9">
            <a:extLst>
              <a:ext uri="{FF2B5EF4-FFF2-40B4-BE49-F238E27FC236}">
                <a16:creationId xmlns:a16="http://schemas.microsoft.com/office/drawing/2014/main" id="{21826A43-1D57-47D1-AD84-64C6FB386D70}"/>
              </a:ext>
            </a:extLst>
          </p:cNvPr>
          <p:cNvSpPr txBox="1"/>
          <p:nvPr/>
        </p:nvSpPr>
        <p:spPr>
          <a:xfrm>
            <a:off x="1701631" y="1274410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90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</a:t>
            </a:r>
            <a:r>
              <a:rPr lang="es-ES" sz="2902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endParaRPr lang="en-US" sz="399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4" name="Imagen 13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F6EAC0B0-5F43-40C1-8519-58E574102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1" y="1335815"/>
            <a:ext cx="1455122" cy="574390"/>
          </a:xfrm>
          <a:prstGeom prst="rect">
            <a:avLst/>
          </a:prstGeom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E627DACA-8BB8-4F5E-8C1D-234EE2E37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9" y="3337557"/>
            <a:ext cx="1418952" cy="1190589"/>
          </a:xfrm>
          <a:prstGeom prst="rect">
            <a:avLst/>
          </a:prstGeom>
        </p:spPr>
      </p:pic>
      <p:pic>
        <p:nvPicPr>
          <p:cNvPr id="1026" name="Picture 2" descr="Hormigas Carpinteras – Cómo Prevenir la Aparición de las Hormigas  Carpinteras – Conceptos Básicos sobre Insectos de Raid®">
            <a:extLst>
              <a:ext uri="{FF2B5EF4-FFF2-40B4-BE49-F238E27FC236}">
                <a16:creationId xmlns:a16="http://schemas.microsoft.com/office/drawing/2014/main" id="{FE846FF5-2E5F-479E-8FE7-3DFDF485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055" y="143825"/>
            <a:ext cx="2333625" cy="1714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D2B24438-EACC-4065-A4A4-A4DAA911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69" y="21994"/>
            <a:ext cx="3276600" cy="269942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66E2E1-060D-4218-8F86-A28387476A7B}"/>
              </a:ext>
            </a:extLst>
          </p:cNvPr>
          <p:cNvSpPr txBox="1"/>
          <p:nvPr/>
        </p:nvSpPr>
        <p:spPr>
          <a:xfrm>
            <a:off x="5638091" y="2699421"/>
            <a:ext cx="6553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latin typeface="Rockwell Light" panose="02040303020102020203" pitchFamily="18" charset="0"/>
              </a:rPr>
              <a:t>Etileno</a:t>
            </a:r>
            <a:endParaRPr lang="it-IT" dirty="0">
              <a:latin typeface="Rockwell Light" panose="02040303020102020203" pitchFamily="18" charset="0"/>
            </a:endParaRPr>
          </a:p>
        </p:txBody>
      </p:sp>
      <p:pic>
        <p:nvPicPr>
          <p:cNvPr id="5" name="Immagine 4" descr="Immagine che contiene interni, sedendo, tavolo, nero&#10;&#10;Descrizione generata con affidabilità elevata">
            <a:extLst>
              <a:ext uri="{FF2B5EF4-FFF2-40B4-BE49-F238E27FC236}">
                <a16:creationId xmlns:a16="http://schemas.microsoft.com/office/drawing/2014/main" id="{7E13C33B-359F-43A1-AC1B-8D0E9481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37" y="4085237"/>
            <a:ext cx="3022354" cy="1291529"/>
          </a:xfrm>
          <a:prstGeom prst="rect">
            <a:avLst/>
          </a:prstGeom>
        </p:spPr>
      </p:pic>
      <p:pic>
        <p:nvPicPr>
          <p:cNvPr id="9" name="Immagine 8" descr="Immagine che contiene interni, parete&#10;&#10;Descrizione generata con affidabilità molto elevata">
            <a:extLst>
              <a:ext uri="{FF2B5EF4-FFF2-40B4-BE49-F238E27FC236}">
                <a16:creationId xmlns:a16="http://schemas.microsoft.com/office/drawing/2014/main" id="{DA668CC2-E2FC-41AE-9E1C-DD4FEC2B0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08" y="3729198"/>
            <a:ext cx="2181225" cy="210502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873B05-D27A-415B-9F94-9B97B496B302}"/>
              </a:ext>
            </a:extLst>
          </p:cNvPr>
          <p:cNvSpPr txBox="1"/>
          <p:nvPr/>
        </p:nvSpPr>
        <p:spPr>
          <a:xfrm>
            <a:off x="5638091" y="6059281"/>
            <a:ext cx="65539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Rockwell Light" panose="02040303020102020203" pitchFamily="18" charset="0"/>
              </a:rPr>
              <a:t>Polietileno</a:t>
            </a:r>
          </a:p>
          <a:p>
            <a:endParaRPr lang="it-IT" dirty="0"/>
          </a:p>
        </p:txBody>
      </p:sp>
      <p:pic>
        <p:nvPicPr>
          <p:cNvPr id="8" name="Picture 15" descr="fin.png">
            <a:extLst>
              <a:ext uri="{FF2B5EF4-FFF2-40B4-BE49-F238E27FC236}">
                <a16:creationId xmlns:a16="http://schemas.microsoft.com/office/drawing/2014/main" id="{42B307C4-3DB5-4784-AA74-529325CA0D6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134451" y="2944902"/>
            <a:ext cx="1988852" cy="1087974"/>
          </a:xfrm>
          <a:prstGeom prst="rect">
            <a:avLst/>
          </a:prstGeom>
          <a:ln>
            <a:noFill/>
          </a:ln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AE631B0F-0663-4D50-9CF8-C9E3BAC94286}"/>
              </a:ext>
            </a:extLst>
          </p:cNvPr>
          <p:cNvSpPr txBox="1"/>
          <p:nvPr/>
        </p:nvSpPr>
        <p:spPr>
          <a:xfrm>
            <a:off x="2794673" y="2408129"/>
            <a:ext cx="2757939" cy="568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Catalizador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4" name="TextShape 5">
            <a:extLst>
              <a:ext uri="{FF2B5EF4-FFF2-40B4-BE49-F238E27FC236}">
                <a16:creationId xmlns:a16="http://schemas.microsoft.com/office/drawing/2014/main" id="{EDAD8BE0-1127-467D-BD8F-6CB60FD24E1F}"/>
              </a:ext>
            </a:extLst>
          </p:cNvPr>
          <p:cNvSpPr txBox="1"/>
          <p:nvPr/>
        </p:nvSpPr>
        <p:spPr>
          <a:xfrm>
            <a:off x="-202970" y="4278854"/>
            <a:ext cx="2757939" cy="1225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Energía renovable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B734C23-AF3C-4571-9E8A-E892CB2C25E0}"/>
              </a:ext>
            </a:extLst>
          </p:cNvPr>
          <p:cNvSpPr/>
          <p:nvPr/>
        </p:nvSpPr>
        <p:spPr>
          <a:xfrm>
            <a:off x="356517" y="2116414"/>
            <a:ext cx="1448100" cy="735088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08DEE15E-F1D7-47B6-A074-7C474E93F119}"/>
              </a:ext>
            </a:extLst>
          </p:cNvPr>
          <p:cNvSpPr txBox="1"/>
          <p:nvPr/>
        </p:nvSpPr>
        <p:spPr>
          <a:xfrm>
            <a:off x="506953" y="2706975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Agua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7" name="TextShape 9">
            <a:extLst>
              <a:ext uri="{FF2B5EF4-FFF2-40B4-BE49-F238E27FC236}">
                <a16:creationId xmlns:a16="http://schemas.microsoft.com/office/drawing/2014/main" id="{83A91A7C-9599-402D-930F-B76BAE839AEF}"/>
              </a:ext>
            </a:extLst>
          </p:cNvPr>
          <p:cNvSpPr txBox="1"/>
          <p:nvPr/>
        </p:nvSpPr>
        <p:spPr>
          <a:xfrm>
            <a:off x="1701631" y="1274410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90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</a:t>
            </a:r>
            <a:r>
              <a:rPr lang="es-ES" sz="2902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endParaRPr lang="en-US" sz="399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8" name="Imagen 1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DDF0C3A1-2F51-4ECE-B981-31F48B018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1" y="1335815"/>
            <a:ext cx="1455122" cy="574390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9F155E4-3616-4C18-9AC0-D1B2789E5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9" y="3337557"/>
            <a:ext cx="1418952" cy="11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C379140E-B5D0-47D7-AD5C-AEE36121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82" y="0"/>
            <a:ext cx="3821605" cy="278808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846C0B-E857-4546-81C2-D72BE0C8FC49}"/>
              </a:ext>
            </a:extLst>
          </p:cNvPr>
          <p:cNvSpPr txBox="1"/>
          <p:nvPr/>
        </p:nvSpPr>
        <p:spPr>
          <a:xfrm>
            <a:off x="5638091" y="2788089"/>
            <a:ext cx="6553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>
                <a:latin typeface="Rockwell Light" panose="02040303020102020203" pitchFamily="18" charset="0"/>
              </a:rPr>
              <a:t>Etanol</a:t>
            </a:r>
            <a:endParaRPr lang="it-IT" sz="4400" dirty="0">
              <a:latin typeface="Rockwell Light" panose="02040303020102020203" pitchFamily="18" charset="0"/>
            </a:endParaRPr>
          </a:p>
        </p:txBody>
      </p:sp>
      <p:pic>
        <p:nvPicPr>
          <p:cNvPr id="5" name="Immagine 4" descr="Immagine che contiene toeletta&#10;&#10;Descrizione generata con affidabilità elevata">
            <a:extLst>
              <a:ext uri="{FF2B5EF4-FFF2-40B4-BE49-F238E27FC236}">
                <a16:creationId xmlns:a16="http://schemas.microsoft.com/office/drawing/2014/main" id="{1656DDCA-F1B5-491D-9E49-F63B99169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99" y="2889208"/>
            <a:ext cx="1781175" cy="2571750"/>
          </a:xfrm>
          <a:prstGeom prst="rect">
            <a:avLst/>
          </a:prstGeom>
        </p:spPr>
      </p:pic>
      <p:pic>
        <p:nvPicPr>
          <p:cNvPr id="4" name="Immagine 3" descr="Immagine che contiene toeletta&#10;&#10;Descrizione generata con affidabilità molto elevata">
            <a:extLst>
              <a:ext uri="{FF2B5EF4-FFF2-40B4-BE49-F238E27FC236}">
                <a16:creationId xmlns:a16="http://schemas.microsoft.com/office/drawing/2014/main" id="{2D5D3CFA-DDDF-48E6-A347-23324F77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00" y="3853753"/>
            <a:ext cx="2187002" cy="1224721"/>
          </a:xfrm>
          <a:prstGeom prst="rect">
            <a:avLst/>
          </a:prstGeom>
        </p:spPr>
      </p:pic>
      <p:pic>
        <p:nvPicPr>
          <p:cNvPr id="8" name="Immagine 7" descr="Immagine che contiene vino, tavolo, interni, dilegno&#10;&#10;Descrizione generata con affidabilità molto elevata">
            <a:extLst>
              <a:ext uri="{FF2B5EF4-FFF2-40B4-BE49-F238E27FC236}">
                <a16:creationId xmlns:a16="http://schemas.microsoft.com/office/drawing/2014/main" id="{704F600C-C17E-4268-A0AC-6222E6502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06" y="3530119"/>
            <a:ext cx="2397394" cy="17980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83B074E-C74D-4BDE-B16F-283598ADCB8B}"/>
              </a:ext>
            </a:extLst>
          </p:cNvPr>
          <p:cNvSpPr txBox="1"/>
          <p:nvPr/>
        </p:nvSpPr>
        <p:spPr>
          <a:xfrm>
            <a:off x="5638092" y="5328165"/>
            <a:ext cx="6553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 Light" panose="02040303020102020203" pitchFamily="18" charset="0"/>
              </a:rPr>
              <a:t>alcohol </a:t>
            </a:r>
            <a:r>
              <a:rPr lang="it-IT" sz="4800" dirty="0" err="1">
                <a:latin typeface="Rockwell Light" panose="02040303020102020203" pitchFamily="18" charset="0"/>
              </a:rPr>
              <a:t>etílico</a:t>
            </a:r>
            <a:r>
              <a:rPr lang="it-IT" sz="4800" dirty="0">
                <a:latin typeface="Rockwell Light" panose="02040303020102020203" pitchFamily="18" charset="0"/>
              </a:rPr>
              <a:t>, </a:t>
            </a:r>
            <a:r>
              <a:rPr lang="it-IT" sz="4800" dirty="0" err="1">
                <a:latin typeface="Rockwell Light" panose="02040303020102020203" pitchFamily="18" charset="0"/>
              </a:rPr>
              <a:t>fragancia</a:t>
            </a:r>
            <a:r>
              <a:rPr lang="it-IT" sz="4800" dirty="0">
                <a:latin typeface="Rockwell Light" panose="02040303020102020203" pitchFamily="18" charset="0"/>
              </a:rPr>
              <a:t>, vino</a:t>
            </a:r>
            <a:endParaRPr lang="it-IT" dirty="0">
              <a:latin typeface="Rockwell Light" panose="02040303020102020203" pitchFamily="18" charset="0"/>
            </a:endParaRPr>
          </a:p>
        </p:txBody>
      </p:sp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BB31BFC0-506F-4CBA-BBC5-4C2B69B3D08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134451" y="2944902"/>
            <a:ext cx="1988852" cy="1087974"/>
          </a:xfrm>
          <a:prstGeom prst="rect">
            <a:avLst/>
          </a:prstGeom>
          <a:ln>
            <a:noFill/>
          </a:ln>
        </p:spPr>
      </p:pic>
      <p:sp>
        <p:nvSpPr>
          <p:cNvPr id="12" name="TextShape 4">
            <a:extLst>
              <a:ext uri="{FF2B5EF4-FFF2-40B4-BE49-F238E27FC236}">
                <a16:creationId xmlns:a16="http://schemas.microsoft.com/office/drawing/2014/main" id="{92FCD852-D156-4775-B0D3-BA0F6589838F}"/>
              </a:ext>
            </a:extLst>
          </p:cNvPr>
          <p:cNvSpPr txBox="1"/>
          <p:nvPr/>
        </p:nvSpPr>
        <p:spPr>
          <a:xfrm>
            <a:off x="2794673" y="2408129"/>
            <a:ext cx="2757939" cy="568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Catalizador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3" name="TextShape 5">
            <a:extLst>
              <a:ext uri="{FF2B5EF4-FFF2-40B4-BE49-F238E27FC236}">
                <a16:creationId xmlns:a16="http://schemas.microsoft.com/office/drawing/2014/main" id="{609843FA-411F-414A-8491-D267CABAAFA5}"/>
              </a:ext>
            </a:extLst>
          </p:cNvPr>
          <p:cNvSpPr txBox="1"/>
          <p:nvPr/>
        </p:nvSpPr>
        <p:spPr>
          <a:xfrm>
            <a:off x="-202970" y="4278854"/>
            <a:ext cx="2757939" cy="1225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Energía renovable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16BF679-2BE3-41A2-9752-00F4EE4C7BED}"/>
              </a:ext>
            </a:extLst>
          </p:cNvPr>
          <p:cNvSpPr/>
          <p:nvPr/>
        </p:nvSpPr>
        <p:spPr>
          <a:xfrm>
            <a:off x="356517" y="2116414"/>
            <a:ext cx="1448100" cy="735088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507D7FE7-3C98-4281-BC79-D49E040E8C90}"/>
              </a:ext>
            </a:extLst>
          </p:cNvPr>
          <p:cNvSpPr txBox="1"/>
          <p:nvPr/>
        </p:nvSpPr>
        <p:spPr>
          <a:xfrm>
            <a:off x="506953" y="2706975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 Light" panose="02040303020102020203" pitchFamily="18" charset="0"/>
              </a:rPr>
              <a:t>Agua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 Light" panose="02040303020102020203" pitchFamily="18" charset="0"/>
            </a:endParaRPr>
          </a:p>
        </p:txBody>
      </p:sp>
      <p:sp>
        <p:nvSpPr>
          <p:cNvPr id="17" name="TextShape 9">
            <a:extLst>
              <a:ext uri="{FF2B5EF4-FFF2-40B4-BE49-F238E27FC236}">
                <a16:creationId xmlns:a16="http://schemas.microsoft.com/office/drawing/2014/main" id="{B936E313-19FF-41F4-BAFC-8383BF760073}"/>
              </a:ext>
            </a:extLst>
          </p:cNvPr>
          <p:cNvSpPr txBox="1"/>
          <p:nvPr/>
        </p:nvSpPr>
        <p:spPr>
          <a:xfrm>
            <a:off x="1701631" y="1274410"/>
            <a:ext cx="1093042" cy="574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90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</a:t>
            </a:r>
            <a:r>
              <a:rPr lang="es-ES" sz="2902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endParaRPr lang="en-US" sz="399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8" name="Imagen 1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02CFDCF2-2AB5-4224-B440-01CEB0E72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1" y="1335815"/>
            <a:ext cx="1455122" cy="574390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2E564B79-E012-4263-AB8E-D1B8DAC81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9" y="3337557"/>
            <a:ext cx="1418952" cy="11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F61DC-1E53-4DAA-8163-A25451FE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646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Rockwell" panose="02060603020205020403" pitchFamily="18" charset="0"/>
              </a:rPr>
              <a:t>Visualizando la reducción de CO</a:t>
            </a:r>
            <a:r>
              <a:rPr lang="es-ES" sz="5400" b="1" baseline="-25000" dirty="0">
                <a:solidFill>
                  <a:schemeClr val="bg1"/>
                </a:solidFill>
                <a:latin typeface="Rockwell" panose="02060603020205020403" pitchFamily="18" charset="0"/>
              </a:rPr>
              <a:t>2</a:t>
            </a:r>
            <a:endParaRPr lang="it-IT" sz="5400" b="1" baseline="-25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2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FF5DBB-F488-4F2E-AA53-69F6C35A5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70857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Rockwell" panose="02060603020205020403" pitchFamily="18" charset="0"/>
              </a:rPr>
              <a:t>¿Qué tamaño tiene una molécula?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pic>
        <p:nvPicPr>
          <p:cNvPr id="5" name="Immagine 4" descr="Immagine che contiene persona, edificio, uomo, inpiedi&#10;&#10;Descrizione generata con affidabilità molto elevata">
            <a:extLst>
              <a:ext uri="{FF2B5EF4-FFF2-40B4-BE49-F238E27FC236}">
                <a16:creationId xmlns:a16="http://schemas.microsoft.com/office/drawing/2014/main" id="{3B91D8E1-80D6-45DB-826F-0078E1B0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" y="1088571"/>
            <a:ext cx="4131130" cy="5508172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4F1724D-E899-4942-8743-41FD7AA73E66}"/>
              </a:ext>
            </a:extLst>
          </p:cNvPr>
          <p:cNvCxnSpPr/>
          <p:nvPr/>
        </p:nvCxnSpPr>
        <p:spPr>
          <a:xfrm flipV="1">
            <a:off x="4296228" y="1074057"/>
            <a:ext cx="0" cy="551542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E187ED-25BA-4F32-8053-ABE4E3EB6E99}"/>
              </a:ext>
            </a:extLst>
          </p:cNvPr>
          <p:cNvSpPr txBox="1"/>
          <p:nvPr/>
        </p:nvSpPr>
        <p:spPr>
          <a:xfrm>
            <a:off x="4338365" y="3418114"/>
            <a:ext cx="1691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latin typeface="Rockwell Light" panose="02040303020102020203" pitchFamily="18" charset="0"/>
              </a:rPr>
              <a:t>1.75 m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B3A914-64F4-47D1-8688-B27B6C67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00" y="899886"/>
            <a:ext cx="2011620" cy="87085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1920BE-F402-4E49-A0F5-71BA8A369819}"/>
              </a:ext>
            </a:extLst>
          </p:cNvPr>
          <p:cNvSpPr txBox="1"/>
          <p:nvPr/>
        </p:nvSpPr>
        <p:spPr>
          <a:xfrm>
            <a:off x="8369733" y="1920899"/>
            <a:ext cx="2115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Rockwell Light" panose="02040303020102020203" pitchFamily="18" charset="0"/>
              </a:rPr>
              <a:t> 10</a:t>
            </a:r>
            <a:r>
              <a:rPr lang="it-IT" sz="4000" baseline="30000" dirty="0">
                <a:latin typeface="Rockwell Light" panose="02040303020102020203" pitchFamily="18" charset="0"/>
              </a:rPr>
              <a:t>-10</a:t>
            </a:r>
            <a:r>
              <a:rPr lang="it-IT" sz="4000" dirty="0">
                <a:latin typeface="Rockwell Light" panose="02040303020102020203" pitchFamily="18" charset="0"/>
              </a:rPr>
              <a:t> m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23B4923-5BF7-4836-8E50-2EBE95FE2D7A}"/>
              </a:ext>
            </a:extLst>
          </p:cNvPr>
          <p:cNvCxnSpPr/>
          <p:nvPr/>
        </p:nvCxnSpPr>
        <p:spPr>
          <a:xfrm>
            <a:off x="8385300" y="1901371"/>
            <a:ext cx="201162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magine 14" descr="Immagine che contiene satellite&#10;&#10;Descrizione generata con affidabilità elevata">
            <a:extLst>
              <a:ext uri="{FF2B5EF4-FFF2-40B4-BE49-F238E27FC236}">
                <a16:creationId xmlns:a16="http://schemas.microsoft.com/office/drawing/2014/main" id="{72CAF8B1-88B0-4724-ABDB-AE48DAFF9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58" y="3724140"/>
            <a:ext cx="5885542" cy="313386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957886A-A5CD-4E01-9867-9E387448E7B2}"/>
              </a:ext>
            </a:extLst>
          </p:cNvPr>
          <p:cNvCxnSpPr/>
          <p:nvPr/>
        </p:nvCxnSpPr>
        <p:spPr>
          <a:xfrm>
            <a:off x="7195128" y="3570514"/>
            <a:ext cx="2380343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D699B4-141D-47F3-8970-523E1D22FA64}"/>
              </a:ext>
            </a:extLst>
          </p:cNvPr>
          <p:cNvSpPr txBox="1"/>
          <p:nvPr/>
        </p:nvSpPr>
        <p:spPr>
          <a:xfrm>
            <a:off x="7452769" y="2816368"/>
            <a:ext cx="2944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Rockwell Light" panose="02040303020102020203" pitchFamily="18" charset="0"/>
              </a:rPr>
              <a:t> 4 10</a:t>
            </a:r>
            <a:r>
              <a:rPr lang="it-IT" sz="4000" baseline="30000" dirty="0">
                <a:latin typeface="Rockwell Light" panose="02040303020102020203" pitchFamily="18" charset="0"/>
              </a:rPr>
              <a:t>8</a:t>
            </a:r>
            <a:r>
              <a:rPr lang="it-IT" sz="4000" dirty="0">
                <a:latin typeface="Rockwell Light" panose="02040303020102020203" pitchFamily="18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40431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91623015-C0A2-490E-AAFA-170D262B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24" y="71581"/>
            <a:ext cx="1990476" cy="2295238"/>
          </a:xfrm>
          <a:prstGeom prst="rect">
            <a:avLst/>
          </a:prstGeom>
        </p:spPr>
      </p:pic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483787" y="1742563"/>
            <a:ext cx="10522226" cy="267132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36666"/>
            </a:pPr>
            <a:r>
              <a:rPr lang="es-ES" b="1" dirty="0">
                <a:latin typeface="Rockwell" panose="02060603020205020403" pitchFamily="18" charset="0"/>
              </a:rPr>
              <a:t>La energía y el dióxido de carbono: ¡Hay química entre los dos!</a:t>
            </a:r>
            <a:br>
              <a:rPr lang="it" sz="4000" dirty="0">
                <a:latin typeface="Rockwell" panose="02060603020205020403" pitchFamily="18" charset="0"/>
              </a:rPr>
            </a:br>
            <a:endParaRPr lang="it" sz="4000" dirty="0">
              <a:latin typeface="Rockwell" panose="02060603020205020403" pitchFamily="18" charset="0"/>
            </a:endParaRPr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33046" y="4552792"/>
            <a:ext cx="109259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Rockwell" panose="02060603020205020403" pitchFamily="18" charset="0"/>
              </a:rPr>
              <a:t>Dr. Federico Dattila, </a:t>
            </a:r>
          </a:p>
          <a:p>
            <a:pPr algn="ctr"/>
            <a:r>
              <a:rPr lang="it-IT" sz="4400" dirty="0">
                <a:latin typeface="Rockwell" panose="02060603020205020403" pitchFamily="18" charset="0"/>
              </a:rPr>
              <a:t>Prof. </a:t>
            </a:r>
            <a:r>
              <a:rPr lang="it-IT" sz="4400" dirty="0" err="1">
                <a:latin typeface="Rockwell" panose="02060603020205020403" pitchFamily="18" charset="0"/>
              </a:rPr>
              <a:t>Núria</a:t>
            </a:r>
            <a:r>
              <a:rPr lang="it-IT" sz="4400" dirty="0">
                <a:latin typeface="Rockwell" panose="02060603020205020403" pitchFamily="18" charset="0"/>
              </a:rPr>
              <a:t> López Group, ICIQ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505038" y="6233126"/>
            <a:ext cx="3684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Rockwell" panose="02060603020205020403" pitchFamily="18" charset="0"/>
              </a:rPr>
              <a:t>Anno Accademico: 2014/2015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368FCCA-2F08-4CEE-8282-47A73B320A47}"/>
              </a:ext>
            </a:extLst>
          </p:cNvPr>
          <p:cNvSpPr txBox="1"/>
          <p:nvPr/>
        </p:nvSpPr>
        <p:spPr>
          <a:xfrm>
            <a:off x="8590906" y="6348821"/>
            <a:ext cx="3595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>
                <a:latin typeface="Rockwell" panose="02060603020205020403" pitchFamily="18" charset="0"/>
              </a:rPr>
              <a:t>La </a:t>
            </a:r>
            <a:r>
              <a:rPr lang="it-IT" sz="2800" i="1" dirty="0" err="1">
                <a:latin typeface="Rockwell" panose="02060603020205020403" pitchFamily="18" charset="0"/>
              </a:rPr>
              <a:t>Canonja</a:t>
            </a:r>
            <a:r>
              <a:rPr lang="it-IT" sz="2800" i="1" dirty="0">
                <a:latin typeface="Rockwell" panose="02060603020205020403" pitchFamily="18" charset="0"/>
              </a:rPr>
              <a:t>, 02/02/22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FBBE51-3BE0-492E-937F-44A19B8072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0" y="2332"/>
            <a:ext cx="2664000" cy="1681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4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526879" y="0"/>
            <a:ext cx="9137616" cy="6528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27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s-ES" sz="3627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closer</a:t>
            </a:r>
            <a:r>
              <a:rPr lang="es-ES" sz="3627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look at </a:t>
            </a:r>
            <a:r>
              <a:rPr lang="es-ES" sz="3627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3627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627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cathode</a:t>
            </a:r>
            <a:endParaRPr lang="en-US" sz="3627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Cation-CO2 video website">
            <a:hlinkClick r:id="" action="ppaction://media"/>
            <a:extLst>
              <a:ext uri="{FF2B5EF4-FFF2-40B4-BE49-F238E27FC236}">
                <a16:creationId xmlns:a16="http://schemas.microsoft.com/office/drawing/2014/main" id="{0C37C1EE-B39F-4ABA-80BC-F22548B945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BC7D281-B25B-4224-8C5B-33CBE0610ED8}"/>
              </a:ext>
            </a:extLst>
          </p:cNvPr>
          <p:cNvSpPr txBox="1"/>
          <p:nvPr/>
        </p:nvSpPr>
        <p:spPr>
          <a:xfrm>
            <a:off x="4712652" y="6224239"/>
            <a:ext cx="2775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Rockwell Light" panose="02040303020102020203" pitchFamily="18" charset="0"/>
              </a:rPr>
              <a:t>Catalizador</a:t>
            </a:r>
            <a:endParaRPr lang="en-US" sz="1632" dirty="0">
              <a:latin typeface="Rockwell Light" panose="02040303020102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9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5_CO2-CO_HD">
            <a:hlinkClick r:id="" action="ppaction://media"/>
            <a:extLst>
              <a:ext uri="{FF2B5EF4-FFF2-40B4-BE49-F238E27FC236}">
                <a16:creationId xmlns:a16="http://schemas.microsoft.com/office/drawing/2014/main" id="{AC4E9FE6-7980-490D-84B8-70D20F330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" name="TextShape 1"/>
          <p:cNvSpPr txBox="1"/>
          <p:nvPr/>
        </p:nvSpPr>
        <p:spPr>
          <a:xfrm>
            <a:off x="0" y="-7205"/>
            <a:ext cx="12192000" cy="6865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5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" panose="02060603020205020403" pitchFamily="18" charset="0"/>
              </a:rPr>
              <a:t>From</a:t>
            </a:r>
            <a:r>
              <a:rPr lang="es-ES" sz="5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" panose="02060603020205020403" pitchFamily="18" charset="0"/>
              </a:rPr>
              <a:t> CO</a:t>
            </a:r>
            <a:r>
              <a:rPr lang="es-ES" sz="5400" b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" panose="02060603020205020403" pitchFamily="18" charset="0"/>
              </a:rPr>
              <a:t>2</a:t>
            </a:r>
            <a:r>
              <a:rPr lang="es-ES" sz="5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" panose="02060603020205020403" pitchFamily="18" charset="0"/>
              </a:rPr>
              <a:t> </a:t>
            </a:r>
            <a:r>
              <a:rPr lang="es-ES" sz="5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" panose="02060603020205020403" pitchFamily="18" charset="0"/>
              </a:rPr>
              <a:t>to</a:t>
            </a:r>
            <a:r>
              <a:rPr lang="es-ES" sz="5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" panose="02060603020205020403" pitchFamily="18" charset="0"/>
              </a:rPr>
              <a:t> CO</a:t>
            </a:r>
            <a:endParaRPr lang="en-US" sz="5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" panose="02060603020205020403" pitchFamily="18" charset="0"/>
            </a:endParaRPr>
          </a:p>
        </p:txBody>
      </p:sp>
      <p:pic>
        <p:nvPicPr>
          <p:cNvPr id="12" name="Imagen 1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A1502BB-5E98-4640-B43E-CA3705F1E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54" y="6153794"/>
            <a:ext cx="1312454" cy="518074"/>
          </a:xfrm>
          <a:prstGeom prst="rect">
            <a:avLst/>
          </a:prstGeom>
        </p:spPr>
      </p:pic>
      <p:pic>
        <p:nvPicPr>
          <p:cNvPr id="14" name="Picture 15" descr="fin.png">
            <a:extLst>
              <a:ext uri="{FF2B5EF4-FFF2-40B4-BE49-F238E27FC236}">
                <a16:creationId xmlns:a16="http://schemas.microsoft.com/office/drawing/2014/main" id="{2BDA3BF0-74EB-4059-BE99-916DDC4BE8B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096000" y="6238785"/>
            <a:ext cx="1141046" cy="580685"/>
          </a:xfrm>
          <a:prstGeom prst="rect">
            <a:avLst/>
          </a:prstGeom>
          <a:ln>
            <a:noFill/>
          </a:ln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05D4FF00-4520-4CCC-8FEF-8FCEC2F86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0" y="6116852"/>
            <a:ext cx="982708" cy="824553"/>
          </a:xfrm>
          <a:prstGeom prst="rect">
            <a:avLst/>
          </a:prstGeom>
        </p:spPr>
      </p:pic>
      <p:pic>
        <p:nvPicPr>
          <p:cNvPr id="16" name="Immagine 79">
            <a:extLst>
              <a:ext uri="{FF2B5EF4-FFF2-40B4-BE49-F238E27FC236}">
                <a16:creationId xmlns:a16="http://schemas.microsoft.com/office/drawing/2014/main" id="{47674966-1604-4156-877F-6E67C4F8F9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34" t="28288" r="39898" b="26745"/>
          <a:stretch/>
        </p:blipFill>
        <p:spPr>
          <a:xfrm>
            <a:off x="9836325" y="5864230"/>
            <a:ext cx="642229" cy="1015031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8314CAE-A9AF-4D51-98FA-B245A6020BE4}"/>
              </a:ext>
            </a:extLst>
          </p:cNvPr>
          <p:cNvSpPr/>
          <p:nvPr/>
        </p:nvSpPr>
        <p:spPr>
          <a:xfrm>
            <a:off x="6119903" y="6228213"/>
            <a:ext cx="1085300" cy="583881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6_CO2-dim_HD">
            <a:hlinkClick r:id="" action="ppaction://media"/>
            <a:extLst>
              <a:ext uri="{FF2B5EF4-FFF2-40B4-BE49-F238E27FC236}">
                <a16:creationId xmlns:a16="http://schemas.microsoft.com/office/drawing/2014/main" id="{18C6E0E7-9A13-46A3-A895-7D4928106D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41" name="TextShape 1"/>
          <p:cNvSpPr txBox="1"/>
          <p:nvPr/>
        </p:nvSpPr>
        <p:spPr>
          <a:xfrm>
            <a:off x="0" y="9467"/>
            <a:ext cx="12192000" cy="6865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5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ckwell" panose="02060603020205020403" pitchFamily="18" charset="0"/>
              </a:rPr>
              <a:t>Desde CO a etileno</a:t>
            </a:r>
            <a:endParaRPr lang="en-US" sz="5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ckwell" panose="02060603020205020403" pitchFamily="18" charset="0"/>
            </a:endParaRPr>
          </a:p>
        </p:txBody>
      </p:sp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02070A79-2C5C-4BDB-85B5-5CCDA4D734A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225789" y="6074409"/>
            <a:ext cx="1141046" cy="580685"/>
          </a:xfrm>
          <a:prstGeom prst="rect">
            <a:avLst/>
          </a:prstGeom>
          <a:ln>
            <a:noFill/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652934B7-405C-41B3-ACFE-84994DBEC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39" y="5952475"/>
            <a:ext cx="982708" cy="824553"/>
          </a:xfrm>
          <a:prstGeom prst="rect">
            <a:avLst/>
          </a:prstGeom>
        </p:spPr>
      </p:pic>
      <p:pic>
        <p:nvPicPr>
          <p:cNvPr id="11" name="Immagine 79">
            <a:extLst>
              <a:ext uri="{FF2B5EF4-FFF2-40B4-BE49-F238E27FC236}">
                <a16:creationId xmlns:a16="http://schemas.microsoft.com/office/drawing/2014/main" id="{F406DA10-5DE2-4DFF-83FC-443B807801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34" t="28288" r="39898" b="26745"/>
          <a:stretch/>
        </p:blipFill>
        <p:spPr>
          <a:xfrm>
            <a:off x="3330485" y="5818232"/>
            <a:ext cx="642229" cy="1015031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44B8DF3-C92A-4932-9922-8EC003249126}"/>
              </a:ext>
            </a:extLst>
          </p:cNvPr>
          <p:cNvSpPr/>
          <p:nvPr/>
        </p:nvSpPr>
        <p:spPr>
          <a:xfrm>
            <a:off x="6249692" y="6063836"/>
            <a:ext cx="1085300" cy="583881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 dirty="0"/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30BA1AE-0354-436F-B752-D60D148B28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8215392" y="5589357"/>
            <a:ext cx="1606068" cy="1529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F61DC-1E53-4DAA-8163-A25451FE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646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Rockwell" panose="02060603020205020403" pitchFamily="18" charset="0"/>
              </a:rPr>
              <a:t>Jugamos con la catálisis </a:t>
            </a:r>
            <a:endParaRPr lang="it-IT" sz="5400" b="1" baseline="-25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7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F61DC-1E53-4DAA-8163-A25451FE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646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Rockwell" panose="02060603020205020403" pitchFamily="18" charset="0"/>
              </a:rPr>
              <a:t>Jugamos con la reducción de CO</a:t>
            </a:r>
            <a:r>
              <a:rPr lang="es-ES" sz="5400" b="1" baseline="-25000" dirty="0">
                <a:solidFill>
                  <a:schemeClr val="bg1"/>
                </a:solidFill>
                <a:latin typeface="Rockwell" panose="02060603020205020403" pitchFamily="18" charset="0"/>
              </a:rPr>
              <a:t>2</a:t>
            </a:r>
            <a:endParaRPr lang="it-IT" sz="5400" b="1" baseline="-25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96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9">
            <a:extLst>
              <a:ext uri="{FF2B5EF4-FFF2-40B4-BE49-F238E27FC236}">
                <a16:creationId xmlns:a16="http://schemas.microsoft.com/office/drawing/2014/main" id="{3E442C12-E108-4909-B556-B0C493534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9" y="1846195"/>
            <a:ext cx="1267422" cy="115801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8BE4C1D-A774-4FD2-B48E-5D0253812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374" y="1549032"/>
            <a:ext cx="1593206" cy="1731893"/>
          </a:xfrm>
          <a:prstGeom prst="rect">
            <a:avLst/>
          </a:prstGeom>
        </p:spPr>
      </p:pic>
      <p:pic>
        <p:nvPicPr>
          <p:cNvPr id="17" name="Immagine 13">
            <a:extLst>
              <a:ext uri="{FF2B5EF4-FFF2-40B4-BE49-F238E27FC236}">
                <a16:creationId xmlns:a16="http://schemas.microsoft.com/office/drawing/2014/main" id="{A3281592-F587-42C2-9B59-AC77FA797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924" y="1754494"/>
            <a:ext cx="1898331" cy="1384946"/>
          </a:xfrm>
          <a:prstGeom prst="rect">
            <a:avLst/>
          </a:prstGeom>
        </p:spPr>
      </p:pic>
      <p:pic>
        <p:nvPicPr>
          <p:cNvPr id="18" name="Immagine 11">
            <a:extLst>
              <a:ext uri="{FF2B5EF4-FFF2-40B4-BE49-F238E27FC236}">
                <a16:creationId xmlns:a16="http://schemas.microsoft.com/office/drawing/2014/main" id="{B670A6EA-1ADB-43F7-A186-1AFEC035B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24" y="1816085"/>
            <a:ext cx="1681070" cy="1384946"/>
          </a:xfrm>
          <a:prstGeom prst="rect">
            <a:avLst/>
          </a:prstGeom>
        </p:spPr>
      </p:pic>
      <p:pic>
        <p:nvPicPr>
          <p:cNvPr id="10" name="Imagen 9" descr="Imagen que contiene nombre de la empresa&#10;&#10;Descripción generada automáticamente">
            <a:extLst>
              <a:ext uri="{FF2B5EF4-FFF2-40B4-BE49-F238E27FC236}">
                <a16:creationId xmlns:a16="http://schemas.microsoft.com/office/drawing/2014/main" id="{FB51B343-9AD8-4592-8264-A3CDE9EF4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88220" y="1684810"/>
            <a:ext cx="1249932" cy="972610"/>
          </a:xfrm>
          <a:prstGeom prst="rect">
            <a:avLst/>
          </a:prstGeom>
        </p:spPr>
      </p:pic>
      <p:pic>
        <p:nvPicPr>
          <p:cNvPr id="20" name="Imagen 1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7E8B5FD-493E-4FD4-B8DD-A001FB6B11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t="20940" r="18451" b="18560"/>
          <a:stretch/>
        </p:blipFill>
        <p:spPr>
          <a:xfrm>
            <a:off x="2935323" y="2892775"/>
            <a:ext cx="831890" cy="49333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FF8C314-2039-4295-AB32-ED687D07A0C1}"/>
              </a:ext>
            </a:extLst>
          </p:cNvPr>
          <p:cNvSpPr txBox="1"/>
          <p:nvPr/>
        </p:nvSpPr>
        <p:spPr>
          <a:xfrm>
            <a:off x="610549" y="868114"/>
            <a:ext cx="79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Rockwell Light" panose="02040303020102020203" pitchFamily="18" charset="0"/>
              </a:rPr>
              <a:t>+1</a:t>
            </a:r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CD04F5-44BE-4316-BD76-92EA69BD04D5}"/>
              </a:ext>
            </a:extLst>
          </p:cNvPr>
          <p:cNvSpPr txBox="1"/>
          <p:nvPr/>
        </p:nvSpPr>
        <p:spPr>
          <a:xfrm>
            <a:off x="5705406" y="901733"/>
            <a:ext cx="79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Rockwell Light" panose="02040303020102020203" pitchFamily="18" charset="0"/>
              </a:rPr>
              <a:t>+4</a:t>
            </a:r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45A174B-AA88-4228-8AB6-06BECF2E1977}"/>
              </a:ext>
            </a:extLst>
          </p:cNvPr>
          <p:cNvSpPr txBox="1"/>
          <p:nvPr/>
        </p:nvSpPr>
        <p:spPr>
          <a:xfrm>
            <a:off x="3310974" y="879690"/>
            <a:ext cx="79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Rockwell Light" panose="02040303020102020203" pitchFamily="18" charset="0"/>
              </a:rPr>
              <a:t>+2</a:t>
            </a:r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23E094-9937-4413-974E-4D425218D843}"/>
              </a:ext>
            </a:extLst>
          </p:cNvPr>
          <p:cNvSpPr txBox="1"/>
          <p:nvPr/>
        </p:nvSpPr>
        <p:spPr>
          <a:xfrm>
            <a:off x="10369615" y="868716"/>
            <a:ext cx="79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Rockwell Light" panose="02040303020102020203" pitchFamily="18" charset="0"/>
              </a:rPr>
              <a:t>+7</a:t>
            </a:r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BA50843-B287-41D1-B910-C0D7469689EF}"/>
              </a:ext>
            </a:extLst>
          </p:cNvPr>
          <p:cNvSpPr txBox="1"/>
          <p:nvPr/>
        </p:nvSpPr>
        <p:spPr>
          <a:xfrm>
            <a:off x="7932285" y="887290"/>
            <a:ext cx="79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Rockwell Light" panose="02040303020102020203" pitchFamily="18" charset="0"/>
              </a:rPr>
              <a:t>+5</a:t>
            </a:r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74EBD00-FAE7-4A1C-96FD-A6F5C7E30A4E}"/>
              </a:ext>
            </a:extLst>
          </p:cNvPr>
          <p:cNvSpPr txBox="1"/>
          <p:nvPr/>
        </p:nvSpPr>
        <p:spPr>
          <a:xfrm>
            <a:off x="3675557" y="2764989"/>
            <a:ext cx="79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Rockwell Light" panose="02040303020102020203" pitchFamily="18" charset="0"/>
              </a:rPr>
              <a:t>+1</a:t>
            </a:r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3E0CA18-8131-477E-95E0-C3DCD259AC04}"/>
              </a:ext>
            </a:extLst>
          </p:cNvPr>
          <p:cNvSpPr txBox="1"/>
          <p:nvPr/>
        </p:nvSpPr>
        <p:spPr>
          <a:xfrm>
            <a:off x="0" y="-51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Rockwell" panose="02060603020205020403" pitchFamily="18" charset="0"/>
              </a:rPr>
              <a:t>Puntos</a:t>
            </a:r>
            <a:endParaRPr lang="en-US" sz="2800" b="1" dirty="0">
              <a:latin typeface="Rockwell" panose="02060603020205020403" pitchFamily="18" charset="0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BABFD7E-65DA-4A7F-9B2D-B559FD69BF93}"/>
              </a:ext>
            </a:extLst>
          </p:cNvPr>
          <p:cNvSpPr/>
          <p:nvPr/>
        </p:nvSpPr>
        <p:spPr>
          <a:xfrm>
            <a:off x="20320" y="846484"/>
            <a:ext cx="190636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0AAEADD-F52D-48F8-B049-075DE6D233D7}"/>
              </a:ext>
            </a:extLst>
          </p:cNvPr>
          <p:cNvSpPr/>
          <p:nvPr/>
        </p:nvSpPr>
        <p:spPr>
          <a:xfrm>
            <a:off x="2746596" y="864481"/>
            <a:ext cx="190636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96D81C3-A5B6-44A2-934A-82130981129B}"/>
              </a:ext>
            </a:extLst>
          </p:cNvPr>
          <p:cNvSpPr/>
          <p:nvPr/>
        </p:nvSpPr>
        <p:spPr>
          <a:xfrm>
            <a:off x="5140812" y="894101"/>
            <a:ext cx="190636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177C86E-9720-460D-82EF-881C4E93E9C1}"/>
              </a:ext>
            </a:extLst>
          </p:cNvPr>
          <p:cNvSpPr/>
          <p:nvPr/>
        </p:nvSpPr>
        <p:spPr>
          <a:xfrm>
            <a:off x="9667080" y="856540"/>
            <a:ext cx="228755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10B227B-7B04-47B3-B001-01479304BD8B}"/>
              </a:ext>
            </a:extLst>
          </p:cNvPr>
          <p:cNvSpPr/>
          <p:nvPr/>
        </p:nvSpPr>
        <p:spPr>
          <a:xfrm>
            <a:off x="7186280" y="875717"/>
            <a:ext cx="228755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5890C4-7B13-4A2E-841D-1377B820F624}"/>
              </a:ext>
            </a:extLst>
          </p:cNvPr>
          <p:cNvSpPr txBox="1"/>
          <p:nvPr/>
        </p:nvSpPr>
        <p:spPr>
          <a:xfrm>
            <a:off x="103239" y="3711126"/>
            <a:ext cx="1588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latin typeface="Rockwell Light" panose="02040303020102020203" pitchFamily="18" charset="0"/>
              </a:rPr>
              <a:t>metano</a:t>
            </a:r>
            <a:endParaRPr lang="en-US" sz="3200" b="1" dirty="0">
              <a:latin typeface="Rockwell Light" panose="02040303020102020203" pitchFamily="18" charset="0"/>
            </a:endParaRPr>
          </a:p>
          <a:p>
            <a:pPr algn="ctr"/>
            <a:r>
              <a:rPr lang="en-US" sz="3200" dirty="0">
                <a:latin typeface="Rockwell Light" panose="02040303020102020203" pitchFamily="18" charset="0"/>
              </a:rPr>
              <a:t>1 C, 4 H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70D4EF9-F1C1-4DFF-95D3-70AEF8AD2885}"/>
              </a:ext>
            </a:extLst>
          </p:cNvPr>
          <p:cNvSpPr txBox="1"/>
          <p:nvPr/>
        </p:nvSpPr>
        <p:spPr>
          <a:xfrm>
            <a:off x="4765443" y="3700772"/>
            <a:ext cx="2661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latin typeface="Rockwell Light" panose="02040303020102020203" pitchFamily="18" charset="0"/>
              </a:rPr>
              <a:t>ácido</a:t>
            </a:r>
            <a:r>
              <a:rPr lang="en-US" sz="3200" b="1" dirty="0">
                <a:latin typeface="Rockwell Light" panose="02040303020102020203" pitchFamily="18" charset="0"/>
              </a:rPr>
              <a:t> </a:t>
            </a:r>
            <a:r>
              <a:rPr lang="en-US" sz="3200" b="1" dirty="0" err="1">
                <a:latin typeface="Rockwell Light" panose="02040303020102020203" pitchFamily="18" charset="0"/>
              </a:rPr>
              <a:t>fórmico</a:t>
            </a:r>
            <a:endParaRPr lang="en-US" sz="3200" b="1" dirty="0">
              <a:latin typeface="Rockwell Light" panose="02040303020102020203" pitchFamily="18" charset="0"/>
            </a:endParaRPr>
          </a:p>
          <a:p>
            <a:pPr algn="ctr"/>
            <a:r>
              <a:rPr lang="en-US" sz="3200" dirty="0">
                <a:latin typeface="Rockwell Light" panose="02040303020102020203" pitchFamily="18" charset="0"/>
              </a:rPr>
              <a:t>1 C, 2 H, 2O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2D0F0DF-F874-4D48-BB24-735C683CE6D0}"/>
              </a:ext>
            </a:extLst>
          </p:cNvPr>
          <p:cNvSpPr txBox="1"/>
          <p:nvPr/>
        </p:nvSpPr>
        <p:spPr>
          <a:xfrm>
            <a:off x="1877915" y="3707316"/>
            <a:ext cx="3149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Rockwell Light" panose="02040303020102020203" pitchFamily="18" charset="0"/>
              </a:rPr>
              <a:t>monóxido</a:t>
            </a:r>
            <a:r>
              <a:rPr lang="en-US" sz="3200" b="1" dirty="0">
                <a:latin typeface="Rockwell Light" panose="02040303020102020203" pitchFamily="18" charset="0"/>
              </a:rPr>
              <a:t> de </a:t>
            </a:r>
          </a:p>
          <a:p>
            <a:pPr algn="ctr"/>
            <a:r>
              <a:rPr lang="en-US" sz="3200" b="1" dirty="0" err="1">
                <a:latin typeface="Rockwell Light" panose="02040303020102020203" pitchFamily="18" charset="0"/>
              </a:rPr>
              <a:t>carbono</a:t>
            </a:r>
            <a:endParaRPr lang="en-US" sz="3200" b="1" dirty="0">
              <a:latin typeface="Rockwell Light" panose="02040303020102020203" pitchFamily="18" charset="0"/>
            </a:endParaRPr>
          </a:p>
          <a:p>
            <a:pPr algn="ctr"/>
            <a:r>
              <a:rPr lang="en-US" sz="3200" dirty="0">
                <a:latin typeface="Rockwell Light" panose="02040303020102020203" pitchFamily="18" charset="0"/>
              </a:rPr>
              <a:t>1 C, 1O</a:t>
            </a:r>
          </a:p>
          <a:p>
            <a:pPr algn="ctr"/>
            <a:r>
              <a:rPr lang="en-US" sz="3200" b="1" dirty="0" err="1">
                <a:latin typeface="Rockwell Light" panose="02040303020102020203" pitchFamily="18" charset="0"/>
              </a:rPr>
              <a:t>Hidrógeno</a:t>
            </a:r>
            <a:r>
              <a:rPr lang="en-US" sz="3200" dirty="0">
                <a:latin typeface="Rockwell Light" panose="02040303020102020203" pitchFamily="18" charset="0"/>
              </a:rPr>
              <a:t> 2H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764A19D-B8BE-4E40-B49B-5472D202470B}"/>
              </a:ext>
            </a:extLst>
          </p:cNvPr>
          <p:cNvSpPr txBox="1"/>
          <p:nvPr/>
        </p:nvSpPr>
        <p:spPr>
          <a:xfrm>
            <a:off x="9648417" y="3701154"/>
            <a:ext cx="2315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latin typeface="Rockwell Light" panose="02040303020102020203" pitchFamily="18" charset="0"/>
              </a:rPr>
              <a:t>etanol</a:t>
            </a:r>
            <a:endParaRPr lang="en-US" sz="3200" b="1" dirty="0">
              <a:latin typeface="Rockwell Light" panose="02040303020102020203" pitchFamily="18" charset="0"/>
            </a:endParaRPr>
          </a:p>
          <a:p>
            <a:pPr algn="ctr"/>
            <a:r>
              <a:rPr lang="en-US" sz="3200" dirty="0">
                <a:latin typeface="Rockwell Light" panose="02040303020102020203" pitchFamily="18" charset="0"/>
              </a:rPr>
              <a:t>2 C, 6 H, 1O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D34B754-5AF6-4631-85CA-A4A26B073164}"/>
              </a:ext>
            </a:extLst>
          </p:cNvPr>
          <p:cNvSpPr txBox="1"/>
          <p:nvPr/>
        </p:nvSpPr>
        <p:spPr>
          <a:xfrm>
            <a:off x="7536800" y="3693961"/>
            <a:ext cx="1588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latin typeface="Rockwell Light" panose="02040303020102020203" pitchFamily="18" charset="0"/>
              </a:rPr>
              <a:t>etileno</a:t>
            </a:r>
            <a:endParaRPr lang="en-US" sz="3200" b="1" dirty="0">
              <a:latin typeface="Rockwell Light" panose="02040303020102020203" pitchFamily="18" charset="0"/>
            </a:endParaRPr>
          </a:p>
          <a:p>
            <a:pPr algn="ctr"/>
            <a:r>
              <a:rPr lang="en-US" sz="3200" dirty="0">
                <a:latin typeface="Rockwell Light" panose="02040303020102020203" pitchFamily="18" charset="0"/>
              </a:rPr>
              <a:t>2 C, 4 H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EAE43824-220D-430F-BE05-40907AB3F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03" y="5325138"/>
            <a:ext cx="2413383" cy="1536389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8506B3F0-D288-4B06-AD37-568335CE2888}"/>
              </a:ext>
            </a:extLst>
          </p:cNvPr>
          <p:cNvSpPr txBox="1"/>
          <p:nvPr/>
        </p:nvSpPr>
        <p:spPr>
          <a:xfrm>
            <a:off x="2565189" y="5914890"/>
            <a:ext cx="9390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latin typeface="Rockwell" panose="02060603020205020403" pitchFamily="18" charset="0"/>
              </a:rPr>
              <a:t>¡2 moléculas iguales valen 3 veces los puntos!</a:t>
            </a:r>
            <a:endParaRPr lang="en-US" sz="3200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>
            <a:extLst>
              <a:ext uri="{FF2B5EF4-FFF2-40B4-BE49-F238E27FC236}">
                <a16:creationId xmlns:a16="http://schemas.microsoft.com/office/drawing/2014/main" id="{E339C042-7C2D-4D53-9F90-E3BB3845F0B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73620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2"/>
              </a:buClr>
              <a:buSzPct val="36666"/>
            </a:pPr>
            <a:r>
              <a:rPr lang="es-ES" sz="5400" b="1" dirty="0">
                <a:latin typeface="Rockwell" panose="02060603020205020403" pitchFamily="18" charset="0"/>
              </a:rPr>
              <a:t>Definimos el perfil de una persona investigadora! </a:t>
            </a:r>
            <a:endParaRPr lang="es-ES" dirty="0"/>
          </a:p>
        </p:txBody>
      </p:sp>
      <p:pic>
        <p:nvPicPr>
          <p:cNvPr id="6" name="Imagen 5" descr="Una persona con una camiseta blanca&#10;&#10;Descripción generada automáticamente con confianza baja">
            <a:extLst>
              <a:ext uri="{FF2B5EF4-FFF2-40B4-BE49-F238E27FC236}">
                <a16:creationId xmlns:a16="http://schemas.microsoft.com/office/drawing/2014/main" id="{374EDC7F-C3DA-47B8-83B4-FF0E10956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5" b="9489"/>
          <a:stretch/>
        </p:blipFill>
        <p:spPr>
          <a:xfrm>
            <a:off x="88042" y="3497785"/>
            <a:ext cx="2570277" cy="3248026"/>
          </a:xfrm>
          <a:prstGeom prst="rect">
            <a:avLst/>
          </a:prstGeom>
        </p:spPr>
      </p:pic>
      <p:pic>
        <p:nvPicPr>
          <p:cNvPr id="8" name="Imagen 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C610A68-9504-40CB-8D05-46073A77D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5"/>
          <a:stretch/>
        </p:blipFill>
        <p:spPr>
          <a:xfrm>
            <a:off x="7386537" y="5451484"/>
            <a:ext cx="2300898" cy="1141746"/>
          </a:xfrm>
          <a:prstGeom prst="rect">
            <a:avLst/>
          </a:prstGeom>
        </p:spPr>
      </p:pic>
      <p:pic>
        <p:nvPicPr>
          <p:cNvPr id="10" name="Imagen 9" descr="Un monitor de computadora&#10;&#10;Descripción generada automáticamente">
            <a:extLst>
              <a:ext uri="{FF2B5EF4-FFF2-40B4-BE49-F238E27FC236}">
                <a16:creationId xmlns:a16="http://schemas.microsoft.com/office/drawing/2014/main" id="{5E10CB3D-626E-4E80-BC4F-0001B54A04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15865"/>
          <a:stretch/>
        </p:blipFill>
        <p:spPr>
          <a:xfrm>
            <a:off x="2980775" y="4002336"/>
            <a:ext cx="3620599" cy="2763879"/>
          </a:xfrm>
          <a:prstGeom prst="rect">
            <a:avLst/>
          </a:prstGeom>
        </p:spPr>
      </p:pic>
      <p:pic>
        <p:nvPicPr>
          <p:cNvPr id="12" name="Imagen 11" descr="Texto, Pizarra&#10;&#10;Descripción generada automáticamente">
            <a:extLst>
              <a:ext uri="{FF2B5EF4-FFF2-40B4-BE49-F238E27FC236}">
                <a16:creationId xmlns:a16="http://schemas.microsoft.com/office/drawing/2014/main" id="{CE9C546B-42ED-417B-A578-3E68F2B199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8" r="17990"/>
          <a:stretch/>
        </p:blipFill>
        <p:spPr>
          <a:xfrm>
            <a:off x="10213824" y="3950398"/>
            <a:ext cx="1808471" cy="2867757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303FE77-B4B8-4C37-BE65-B43D904220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2" r="34001" b="5482"/>
          <a:stretch/>
        </p:blipFill>
        <p:spPr>
          <a:xfrm>
            <a:off x="10882399" y="1119302"/>
            <a:ext cx="976736" cy="2635688"/>
          </a:xfrm>
          <a:prstGeom prst="rect">
            <a:avLst/>
          </a:prstGeom>
        </p:spPr>
      </p:pic>
      <p:pic>
        <p:nvPicPr>
          <p:cNvPr id="24" name="Imagen 23" descr="Un hombre con lentes y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960C41FA-E017-4172-8624-807A3E3AAB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49" y="2875973"/>
            <a:ext cx="4297700" cy="2148850"/>
          </a:xfrm>
          <a:prstGeom prst="ellipse">
            <a:avLst/>
          </a:prstGeom>
        </p:spPr>
      </p:pic>
      <p:pic>
        <p:nvPicPr>
          <p:cNvPr id="26" name="Imagen 25" descr="Imagen que contiene cuarto de hospital, cuarto, hombre, cocina&#10;&#10;Descripción generada automáticamente">
            <a:extLst>
              <a:ext uri="{FF2B5EF4-FFF2-40B4-BE49-F238E27FC236}">
                <a16:creationId xmlns:a16="http://schemas.microsoft.com/office/drawing/2014/main" id="{3F4CF0D3-0793-43C7-BD1F-99E5B7E4D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00" y="2193224"/>
            <a:ext cx="2857500" cy="1600200"/>
          </a:xfrm>
          <a:prstGeom prst="ellipse">
            <a:avLst/>
          </a:prstGeom>
        </p:spPr>
      </p:pic>
      <p:pic>
        <p:nvPicPr>
          <p:cNvPr id="30" name="Imagen 29" descr="Imagen que contiene botella, competencia de atletismo, pequeño, puesto&#10;&#10;Descripción generada automáticamente">
            <a:extLst>
              <a:ext uri="{FF2B5EF4-FFF2-40B4-BE49-F238E27FC236}">
                <a16:creationId xmlns:a16="http://schemas.microsoft.com/office/drawing/2014/main" id="{AE5DB9F6-4C49-4663-A7B8-F8275A397F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t="18562" r="5977" b="8584"/>
          <a:stretch/>
        </p:blipFill>
        <p:spPr>
          <a:xfrm>
            <a:off x="8536986" y="1171399"/>
            <a:ext cx="2453195" cy="1736203"/>
          </a:xfrm>
          <a:prstGeom prst="ellipse">
            <a:avLst/>
          </a:prstGeom>
        </p:spPr>
      </p:pic>
      <p:pic>
        <p:nvPicPr>
          <p:cNvPr id="32" name="Imagen 31" descr="Imagen que contiene persona, exterior, mujer, joven&#10;&#10;Descripción generada automáticamente">
            <a:extLst>
              <a:ext uri="{FF2B5EF4-FFF2-40B4-BE49-F238E27FC236}">
                <a16:creationId xmlns:a16="http://schemas.microsoft.com/office/drawing/2014/main" id="{72DF909E-A6C6-48C2-A66E-182DF7299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3" y="1144793"/>
            <a:ext cx="2096862" cy="20968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492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CD79EA5-AA80-4DAE-9E34-C6F444755120}"/>
              </a:ext>
            </a:extLst>
          </p:cNvPr>
          <p:cNvSpPr txBox="1"/>
          <p:nvPr/>
        </p:nvSpPr>
        <p:spPr>
          <a:xfrm>
            <a:off x="0" y="0"/>
            <a:ext cx="10077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Who looks like a scientist?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0747F1-7BE8-4B43-9092-AB5EDA623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2"/>
          <a:stretch/>
        </p:blipFill>
        <p:spPr>
          <a:xfrm>
            <a:off x="0" y="-1"/>
            <a:ext cx="12192000" cy="68526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77390B-0A39-4B9C-A41A-0B7DFBD71BE8}"/>
              </a:ext>
            </a:extLst>
          </p:cNvPr>
          <p:cNvSpPr txBox="1"/>
          <p:nvPr/>
        </p:nvSpPr>
        <p:spPr>
          <a:xfrm>
            <a:off x="1979860" y="1668615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ckwell Light" panose="020B0604020202020204" pitchFamily="18" charset="0"/>
              </a:rPr>
              <a:t>Giulia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7A65D7-9DE0-4670-9891-F26A24EDD360}"/>
              </a:ext>
            </a:extLst>
          </p:cNvPr>
          <p:cNvSpPr txBox="1"/>
          <p:nvPr/>
        </p:nvSpPr>
        <p:spPr>
          <a:xfrm>
            <a:off x="3435712" y="1083840"/>
            <a:ext cx="1784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ckwell Light" panose="02040303020102020203" pitchFamily="18" charset="0"/>
              </a:rPr>
              <a:t>Federico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B6F7FC-2A6C-4B8C-B6AB-16155E3362D6}"/>
              </a:ext>
            </a:extLst>
          </p:cNvPr>
          <p:cNvSpPr txBox="1"/>
          <p:nvPr/>
        </p:nvSpPr>
        <p:spPr>
          <a:xfrm>
            <a:off x="5201662" y="1668615"/>
            <a:ext cx="1858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ckwell Light" panose="02040303020102020203" pitchFamily="18" charset="0"/>
              </a:rPr>
              <a:t>Franziska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C1BC34-DA10-44DC-9A7A-847146319010}"/>
              </a:ext>
            </a:extLst>
          </p:cNvPr>
          <p:cNvSpPr txBox="1"/>
          <p:nvPr/>
        </p:nvSpPr>
        <p:spPr>
          <a:xfrm>
            <a:off x="6893321" y="1963333"/>
            <a:ext cx="1448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ckwell Light" panose="02040303020102020203" pitchFamily="18" charset="0"/>
              </a:rPr>
              <a:t>Paulina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4CF661-F817-47EF-A1EA-3227755C5AB3}"/>
              </a:ext>
            </a:extLst>
          </p:cNvPr>
          <p:cNvSpPr txBox="1"/>
          <p:nvPr/>
        </p:nvSpPr>
        <p:spPr>
          <a:xfrm>
            <a:off x="8564894" y="1416000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ockwell Light" panose="02040303020102020203" pitchFamily="18" charset="0"/>
              </a:rPr>
              <a:t>Kun</a:t>
            </a:r>
            <a:endParaRPr lang="en-US" sz="3200" dirty="0">
              <a:latin typeface="Rockwell Light" panose="02040303020102020203" pitchFamily="18" charset="0"/>
            </a:endParaRPr>
          </a:p>
        </p:txBody>
      </p:sp>
      <p:pic>
        <p:nvPicPr>
          <p:cNvPr id="11" name="Imagen 10" descr="Hombre parado en la cocina&#10;&#10;Descripción generada automáticamente con confianza media">
            <a:extLst>
              <a:ext uri="{FF2B5EF4-FFF2-40B4-BE49-F238E27FC236}">
                <a16:creationId xmlns:a16="http://schemas.microsoft.com/office/drawing/2014/main" id="{2D04E01B-C3D0-4B90-9F96-669DBCAF1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t="4660" r="37354" b="46977"/>
          <a:stretch/>
        </p:blipFill>
        <p:spPr>
          <a:xfrm>
            <a:off x="8467898" y="87052"/>
            <a:ext cx="864339" cy="1428757"/>
          </a:xfrm>
          <a:prstGeom prst="ellipse">
            <a:avLst/>
          </a:prstGeom>
        </p:spPr>
      </p:pic>
      <p:pic>
        <p:nvPicPr>
          <p:cNvPr id="13" name="Imagen 12" descr="Imagen que contiene persona, interior, mujer, parado&#10;&#10;Descripción generada automáticamente">
            <a:extLst>
              <a:ext uri="{FF2B5EF4-FFF2-40B4-BE49-F238E27FC236}">
                <a16:creationId xmlns:a16="http://schemas.microsoft.com/office/drawing/2014/main" id="{CD5A9FA0-8A97-447F-8E42-8C108D81AE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5696" r="17136" b="38226"/>
          <a:stretch/>
        </p:blipFill>
        <p:spPr>
          <a:xfrm>
            <a:off x="1890258" y="68207"/>
            <a:ext cx="1374972" cy="1637933"/>
          </a:xfrm>
          <a:prstGeom prst="ellipse">
            <a:avLst/>
          </a:prstGeom>
        </p:spPr>
      </p:pic>
      <p:pic>
        <p:nvPicPr>
          <p:cNvPr id="14" name="Imagen 13" descr="Niño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CAE03B72-7C3D-4662-9BC0-1A151AA467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8223" r="21688" b="31011"/>
          <a:stretch/>
        </p:blipFill>
        <p:spPr>
          <a:xfrm>
            <a:off x="5351425" y="248045"/>
            <a:ext cx="1374972" cy="1463462"/>
          </a:xfrm>
          <a:prstGeom prst="ellipse">
            <a:avLst/>
          </a:prstGeom>
        </p:spPr>
      </p:pic>
      <p:pic>
        <p:nvPicPr>
          <p:cNvPr id="15" name="Imagen 14" descr="Persona posando delante de ventana&#10;&#10;Descripción generada automáticamente">
            <a:extLst>
              <a:ext uri="{FF2B5EF4-FFF2-40B4-BE49-F238E27FC236}">
                <a16:creationId xmlns:a16="http://schemas.microsoft.com/office/drawing/2014/main" id="{B564E72E-BEA8-4027-A0C4-C86D14629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0" r="25315" b="42150"/>
          <a:stretch/>
        </p:blipFill>
        <p:spPr>
          <a:xfrm>
            <a:off x="7227946" y="367399"/>
            <a:ext cx="972983" cy="1528650"/>
          </a:xfrm>
          <a:prstGeom prst="ellipse">
            <a:avLst/>
          </a:prstGeom>
        </p:spPr>
      </p:pic>
      <p:sp>
        <p:nvSpPr>
          <p:cNvPr id="17" name="Shape 72">
            <a:extLst>
              <a:ext uri="{FF2B5EF4-FFF2-40B4-BE49-F238E27FC236}">
                <a16:creationId xmlns:a16="http://schemas.microsoft.com/office/drawing/2014/main" id="{AEB37FB9-8EAD-46E0-B0C4-505E489D1D56}"/>
              </a:ext>
            </a:extLst>
          </p:cNvPr>
          <p:cNvSpPr txBox="1">
            <a:spLocks/>
          </p:cNvSpPr>
          <p:nvPr/>
        </p:nvSpPr>
        <p:spPr>
          <a:xfrm>
            <a:off x="-59452" y="6015698"/>
            <a:ext cx="12251451" cy="80221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2"/>
              </a:buClr>
              <a:buSzPct val="36666"/>
            </a:pPr>
            <a:r>
              <a:rPr lang="es-ES" sz="5400" b="1" dirty="0">
                <a:solidFill>
                  <a:schemeClr val="bg1"/>
                </a:solidFill>
                <a:latin typeface="Rockwell" panose="02060603020205020403" pitchFamily="18" charset="0"/>
              </a:rPr>
              <a:t>Quien hace investigación?</a:t>
            </a:r>
            <a:br>
              <a:rPr lang="es-ES" sz="4000" dirty="0">
                <a:latin typeface="Rockwell" panose="02060603020205020403" pitchFamily="18" charset="0"/>
              </a:rPr>
            </a:br>
            <a:endParaRPr lang="es-ES" sz="4000" dirty="0">
              <a:latin typeface="Rockwell" panose="02060603020205020403" pitchFamily="18" charset="0"/>
            </a:endParaRPr>
          </a:p>
          <a:p>
            <a:pPr>
              <a:spcBef>
                <a:spcPts val="0"/>
              </a:spcBef>
            </a:pPr>
            <a:endParaRPr lang="es-ES" dirty="0"/>
          </a:p>
        </p:txBody>
      </p:sp>
      <p:pic>
        <p:nvPicPr>
          <p:cNvPr id="18" name="Picture 11" descr="iciq.png">
            <a:extLst>
              <a:ext uri="{FF2B5EF4-FFF2-40B4-BE49-F238E27FC236}">
                <a16:creationId xmlns:a16="http://schemas.microsoft.com/office/drawing/2014/main" id="{66077879-0C01-4A75-A1E8-B8AC2E13147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82132" y="-8789"/>
            <a:ext cx="1219199" cy="14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>
            <a:extLst>
              <a:ext uri="{FF2B5EF4-FFF2-40B4-BE49-F238E27FC236}">
                <a16:creationId xmlns:a16="http://schemas.microsoft.com/office/drawing/2014/main" id="{4CE8C902-816D-4E02-BFAE-8899A7A2AC5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  <a:buSzPct val="36666"/>
            </a:pPr>
            <a:r>
              <a:rPr lang="es-ES" b="1" dirty="0">
                <a:latin typeface="Rockwell" panose="02060603020205020403" pitchFamily="18" charset="0"/>
              </a:rPr>
              <a:t>¿Qué es el cambio climático?</a:t>
            </a:r>
            <a:br>
              <a:rPr lang="es-ES" sz="4000" dirty="0">
                <a:latin typeface="Rockwell" panose="02060603020205020403" pitchFamily="18" charset="0"/>
              </a:rPr>
            </a:br>
            <a:endParaRPr lang="es-ES" sz="4000" dirty="0">
              <a:latin typeface="Rockwell" panose="02060603020205020403" pitchFamily="18" charset="0"/>
            </a:endParaRPr>
          </a:p>
          <a:p>
            <a:pPr>
              <a:spcBef>
                <a:spcPts val="0"/>
              </a:spcBef>
            </a:pPr>
            <a:endParaRPr lang="es-ES" dirty="0"/>
          </a:p>
        </p:txBody>
      </p:sp>
      <p:pic>
        <p:nvPicPr>
          <p:cNvPr id="6" name="Immagine 5" descr="Immagine che contiene acqua, esterni, cielo, animale&#10;&#10;Descrizione generata con affidabilità molto elevata">
            <a:extLst>
              <a:ext uri="{FF2B5EF4-FFF2-40B4-BE49-F238E27FC236}">
                <a16:creationId xmlns:a16="http://schemas.microsoft.com/office/drawing/2014/main" id="{610E4E7D-8555-447A-96F0-D04A61ACB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1504"/>
            <a:ext cx="5371632" cy="2807111"/>
          </a:xfrm>
          <a:prstGeom prst="rect">
            <a:avLst/>
          </a:prstGeom>
        </p:spPr>
      </p:pic>
      <p:pic>
        <p:nvPicPr>
          <p:cNvPr id="8" name="Immagine 7" descr="Immagine che contiene ghiaccio, esterni, natura, acqua&#10;&#10;Descrizione generata con affidabilità molto elevata">
            <a:extLst>
              <a:ext uri="{FF2B5EF4-FFF2-40B4-BE49-F238E27FC236}">
                <a16:creationId xmlns:a16="http://schemas.microsoft.com/office/drawing/2014/main" id="{6FF6EC3E-9772-4DC5-9F64-E1D513AEC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33" y="1061504"/>
            <a:ext cx="6820367" cy="4538644"/>
          </a:xfrm>
          <a:prstGeom prst="rect">
            <a:avLst/>
          </a:prstGeom>
        </p:spPr>
      </p:pic>
      <p:pic>
        <p:nvPicPr>
          <p:cNvPr id="10" name="Immagine 9" descr="Immagine che contiene esterni, terra, cielo, edificio&#10;&#10;Descrizione generata con affidabilità molto elevata">
            <a:extLst>
              <a:ext uri="{FF2B5EF4-FFF2-40B4-BE49-F238E27FC236}">
                <a16:creationId xmlns:a16="http://schemas.microsoft.com/office/drawing/2014/main" id="{AC4E87F6-BF11-4B46-B5BA-B2B8FF7DC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8614"/>
            <a:ext cx="5371632" cy="2989385"/>
          </a:xfrm>
          <a:prstGeom prst="rect">
            <a:avLst/>
          </a:prstGeom>
        </p:spPr>
      </p:pic>
      <p:pic>
        <p:nvPicPr>
          <p:cNvPr id="16" name="Immagine 15" descr="Immagine che contiene cielo&#10;&#10;Descrizione generata con affidabilità elevata">
            <a:extLst>
              <a:ext uri="{FF2B5EF4-FFF2-40B4-BE49-F238E27FC236}">
                <a16:creationId xmlns:a16="http://schemas.microsoft.com/office/drawing/2014/main" id="{F6D25662-E443-4F6E-8F25-1FC1F5016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32" y="5600148"/>
            <a:ext cx="6820367" cy="12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1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59032-F7DE-47F6-AA4C-FB8E76B0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ambio-climatico">
            <a:hlinkClick r:id="" action="ppaction://media"/>
            <a:extLst>
              <a:ext uri="{FF2B5EF4-FFF2-40B4-BE49-F238E27FC236}">
                <a16:creationId xmlns:a16="http://schemas.microsoft.com/office/drawing/2014/main" id="{A7767684-8B56-4E7F-A476-61476835A0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79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49339" y="6306596"/>
            <a:ext cx="9106359" cy="5670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176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NASA </a:t>
            </a:r>
            <a:r>
              <a:rPr lang="es-ES" sz="2176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Climate</a:t>
            </a:r>
            <a:r>
              <a:rPr lang="es-ES" sz="2176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Change: </a:t>
            </a:r>
            <a:r>
              <a:rPr lang="es-ES" sz="2176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https://www.youtube.com/watch?v=gXXOkhoki8s</a:t>
            </a:r>
            <a:endParaRPr lang="en-US" sz="4353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92169" y="0"/>
            <a:ext cx="9203885" cy="6528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Climate change does </a:t>
            </a:r>
            <a:r>
              <a:rPr lang="en-US" sz="3627" strike="sng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not</a:t>
            </a:r>
            <a:r>
              <a:rPr lang="en-US" sz="362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exist</a:t>
            </a:r>
            <a:endParaRPr lang="en-US" sz="3627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1_climate">
            <a:hlinkClick r:id="" action="ppaction://media"/>
            <a:extLst>
              <a:ext uri="{FF2B5EF4-FFF2-40B4-BE49-F238E27FC236}">
                <a16:creationId xmlns:a16="http://schemas.microsoft.com/office/drawing/2014/main" id="{FAF5D00A-FA07-419C-A2B7-419EF4F03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>
            <a:extLst>
              <a:ext uri="{FF2B5EF4-FFF2-40B4-BE49-F238E27FC236}">
                <a16:creationId xmlns:a16="http://schemas.microsoft.com/office/drawing/2014/main" id="{3AED5A63-E5AC-4580-AD79-E40F06B857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5400" b="1" dirty="0">
                <a:latin typeface="Rockwell" panose="02060603020205020403" pitchFamily="18" charset="0"/>
              </a:rPr>
              <a:t>¿Qué causa el cambio climático?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EC19144-4E1B-4D52-8E55-8B923A881395}"/>
              </a:ext>
            </a:extLst>
          </p:cNvPr>
          <p:cNvSpPr/>
          <p:nvPr/>
        </p:nvSpPr>
        <p:spPr>
          <a:xfrm>
            <a:off x="489548" y="1590615"/>
            <a:ext cx="327542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dirty="0">
                <a:latin typeface="Rockwell Light" panose="02040303020102020203" pitchFamily="18" charset="0"/>
              </a:rPr>
              <a:t>Los </a:t>
            </a:r>
            <a:r>
              <a:rPr lang="it-IT" sz="4400" dirty="0" err="1">
                <a:latin typeface="Rockwell Light" panose="02040303020102020203" pitchFamily="18" charset="0"/>
              </a:rPr>
              <a:t>gases</a:t>
            </a:r>
            <a:r>
              <a:rPr lang="it-IT" sz="4400" dirty="0">
                <a:latin typeface="Rockwell Light" panose="02040303020102020203" pitchFamily="18" charset="0"/>
              </a:rPr>
              <a:t> de </a:t>
            </a:r>
            <a:r>
              <a:rPr lang="it-IT" sz="4400" dirty="0" err="1">
                <a:latin typeface="Rockwell Light" panose="02040303020102020203" pitchFamily="18" charset="0"/>
              </a:rPr>
              <a:t>efecto</a:t>
            </a:r>
            <a:r>
              <a:rPr lang="it-IT" sz="4400" dirty="0">
                <a:latin typeface="Rockwell Light" panose="02040303020102020203" pitchFamily="18" charset="0"/>
              </a:rPr>
              <a:t> </a:t>
            </a:r>
            <a:r>
              <a:rPr lang="it-IT" sz="4400" dirty="0" err="1">
                <a:latin typeface="Rockwell Light" panose="02040303020102020203" pitchFamily="18" charset="0"/>
              </a:rPr>
              <a:t>invernadero</a:t>
            </a:r>
            <a:endParaRPr lang="it-IT" sz="4400" dirty="0">
              <a:latin typeface="Rockwell Light" panose="02040303020102020203" pitchFamily="18" charset="0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04322987-D392-47AE-9E71-989C63E0B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450" y="4572761"/>
            <a:ext cx="1249060" cy="7694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4400" dirty="0">
                <a:latin typeface="Rockwell Light" panose="02040303020102020203" pitchFamily="18" charset="0"/>
              </a:rPr>
              <a:t>CO</a:t>
            </a:r>
            <a:r>
              <a:rPr lang="en-US" altLang="it-IT" sz="4400" baseline="-25000" dirty="0">
                <a:latin typeface="Rockwell Light" panose="02040303020102020203" pitchFamily="18" charset="0"/>
              </a:rPr>
              <a:t>2</a:t>
            </a:r>
            <a:endParaRPr lang="en-GB" altLang="it-IT" sz="4400" dirty="0">
              <a:latin typeface="Rockwell Light" panose="02040303020102020203" pitchFamily="18" charset="0"/>
            </a:endParaRPr>
          </a:p>
        </p:txBody>
      </p:sp>
      <p:pic>
        <p:nvPicPr>
          <p:cNvPr id="8" name="Picture 17" descr="fin.png">
            <a:extLst>
              <a:ext uri="{FF2B5EF4-FFF2-40B4-BE49-F238E27FC236}">
                <a16:creationId xmlns:a16="http://schemas.microsoft.com/office/drawing/2014/main" id="{8EE5A65B-4D90-46F4-8AFB-30C838A44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14" y="3811974"/>
            <a:ext cx="1759640" cy="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 descr="Imagen digital de un coche&#10;&#10;Descripción generada automáticamente con confianza media">
            <a:extLst>
              <a:ext uri="{FF2B5EF4-FFF2-40B4-BE49-F238E27FC236}">
                <a16:creationId xmlns:a16="http://schemas.microsoft.com/office/drawing/2014/main" id="{D88766A0-F91B-45EA-852F-5E6405FA6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5"/>
          <a:stretch/>
        </p:blipFill>
        <p:spPr>
          <a:xfrm>
            <a:off x="4812107" y="1369734"/>
            <a:ext cx="6620071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82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F61DC-1E53-4DAA-8163-A25451FE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latin typeface="Rockwell" panose="02060603020205020403" pitchFamily="18" charset="0"/>
              </a:rPr>
              <a:t>¿Qué necesitamos para la fotosíntesis?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pic>
        <p:nvPicPr>
          <p:cNvPr id="5" name="Immagine 4" descr="Immagine che contiene tazza&#10;&#10;Descrizione generata con affidabilità elevata">
            <a:extLst>
              <a:ext uri="{FF2B5EF4-FFF2-40B4-BE49-F238E27FC236}">
                <a16:creationId xmlns:a16="http://schemas.microsoft.com/office/drawing/2014/main" id="{041E43C4-C041-4987-8CDC-56922393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299" y="1729763"/>
            <a:ext cx="2143125" cy="21431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0B5A0-EF84-4975-97F8-2988F31936FE}"/>
              </a:ext>
            </a:extLst>
          </p:cNvPr>
          <p:cNvSpPr txBox="1"/>
          <p:nvPr/>
        </p:nvSpPr>
        <p:spPr>
          <a:xfrm>
            <a:off x="4114285" y="3872888"/>
            <a:ext cx="1503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Rockwell Light" panose="02040303020102020203" pitchFamily="18" charset="0"/>
              </a:rPr>
              <a:t>El sol</a:t>
            </a:r>
            <a:endParaRPr lang="it-IT" sz="4400" dirty="0">
              <a:latin typeface="Rockwell Light" panose="02040303020102020203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48BED4-9EC1-4AB0-906B-6FE87CCD1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2" y="1872915"/>
            <a:ext cx="2642598" cy="17585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D84EC7-4767-407D-8593-086C00438BD8}"/>
              </a:ext>
            </a:extLst>
          </p:cNvPr>
          <p:cNvSpPr txBox="1"/>
          <p:nvPr/>
        </p:nvSpPr>
        <p:spPr>
          <a:xfrm>
            <a:off x="6640051" y="3872888"/>
            <a:ext cx="201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Rockwell Light" panose="02040303020102020203" pitchFamily="18" charset="0"/>
              </a:rPr>
              <a:t>El agua</a:t>
            </a:r>
            <a:endParaRPr lang="it-IT" sz="4400" dirty="0">
              <a:latin typeface="Rockwell Light" panose="02040303020102020203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22ABD3D-54F9-4860-8D5F-4581CB6D7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84264" y="2269477"/>
            <a:ext cx="2001439" cy="86644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4389FA-7764-4086-A257-10320E18C534}"/>
              </a:ext>
            </a:extLst>
          </p:cNvPr>
          <p:cNvSpPr txBox="1"/>
          <p:nvPr/>
        </p:nvSpPr>
        <p:spPr>
          <a:xfrm>
            <a:off x="9321018" y="3872888"/>
            <a:ext cx="2855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Rockwell Light" panose="02040303020102020203" pitchFamily="18" charset="0"/>
              </a:rPr>
              <a:t>El </a:t>
            </a:r>
            <a:r>
              <a:rPr lang="es-ES" sz="4400" dirty="0">
                <a:latin typeface="Rockwell Light" panose="02040303020102020203" pitchFamily="18" charset="0"/>
              </a:rPr>
              <a:t>dióxido de carbono</a:t>
            </a:r>
            <a:endParaRPr lang="it-IT" sz="4400" dirty="0">
              <a:latin typeface="Rockwell Light" panose="02040303020102020203" pitchFamily="18" charset="0"/>
            </a:endParaRPr>
          </a:p>
        </p:txBody>
      </p:sp>
      <p:pic>
        <p:nvPicPr>
          <p:cNvPr id="14" name="Immagine 13" descr="Immagine che contiene albero, esterni, pianta&#10;&#10;Descrizione generata con affidabilità molto elevata">
            <a:extLst>
              <a:ext uri="{FF2B5EF4-FFF2-40B4-BE49-F238E27FC236}">
                <a16:creationId xmlns:a16="http://schemas.microsoft.com/office/drawing/2014/main" id="{28D7ABB4-C9B7-4495-A399-B31E2411E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466"/>
            <a:ext cx="3257881" cy="183542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34800B-41AB-4B30-BCA5-3EB5D83A3D2D}"/>
              </a:ext>
            </a:extLst>
          </p:cNvPr>
          <p:cNvSpPr txBox="1"/>
          <p:nvPr/>
        </p:nvSpPr>
        <p:spPr>
          <a:xfrm>
            <a:off x="150963" y="3872888"/>
            <a:ext cx="28557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Rockwell Light" panose="02040303020102020203" pitchFamily="18" charset="0"/>
              </a:rPr>
              <a:t>Los arboles con su  clorofila</a:t>
            </a:r>
            <a:endParaRPr lang="it-IT" sz="4400" dirty="0">
              <a:latin typeface="Rockwell Light" panose="02040303020102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2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312</Words>
  <Application>Microsoft Office PowerPoint</Application>
  <PresentationFormat>Widescreen</PresentationFormat>
  <Paragraphs>93</Paragraphs>
  <Slides>25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Abyssinica SIL</vt:lpstr>
      <vt:lpstr>Arial</vt:lpstr>
      <vt:lpstr>Calibri</vt:lpstr>
      <vt:lpstr>Calibri Light</vt:lpstr>
      <vt:lpstr>Rockwell</vt:lpstr>
      <vt:lpstr>Rockwell Light</vt:lpstr>
      <vt:lpstr>Times New Roman</vt:lpstr>
      <vt:lpstr>Office Theme</vt:lpstr>
      <vt:lpstr>PowerPoint Presentation</vt:lpstr>
      <vt:lpstr>La energía y el dióxido de carbono: ¡Hay química entre los dos!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necesitamos para la fotosíntesis?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Visualizando la reducción de CO2</vt:lpstr>
      <vt:lpstr>¿Qué tamaño tiene una molécula?</vt:lpstr>
      <vt:lpstr>PowerPoint Presentation</vt:lpstr>
      <vt:lpstr>PowerPoint Presentation</vt:lpstr>
      <vt:lpstr>PowerPoint Presentation</vt:lpstr>
      <vt:lpstr>Jugamos con la catálisis </vt:lpstr>
      <vt:lpstr>Jugamos con la reducción de CO2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energía y el dióxido de carbono: ¡Hay química entre los dos!  </dc:title>
  <dc:creator>Federico Dattila</dc:creator>
  <cp:lastModifiedBy>Federico  Dattila</cp:lastModifiedBy>
  <cp:revision>78</cp:revision>
  <dcterms:created xsi:type="dcterms:W3CDTF">2018-11-11T10:35:05Z</dcterms:created>
  <dcterms:modified xsi:type="dcterms:W3CDTF">2025-12-10T17:12:45Z</dcterms:modified>
</cp:coreProperties>
</file>